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746" r:id="rId5"/>
  </p:sldMasterIdLst>
  <p:notesMasterIdLst>
    <p:notesMasterId r:id="rId20"/>
  </p:notesMasterIdLst>
  <p:handoutMasterIdLst>
    <p:handoutMasterId r:id="rId21"/>
  </p:handoutMasterIdLst>
  <p:sldIdLst>
    <p:sldId id="396" r:id="rId6"/>
    <p:sldId id="744" r:id="rId7"/>
    <p:sldId id="737" r:id="rId8"/>
    <p:sldId id="721" r:id="rId9"/>
    <p:sldId id="748" r:id="rId10"/>
    <p:sldId id="739" r:id="rId11"/>
    <p:sldId id="638" r:id="rId12"/>
    <p:sldId id="746" r:id="rId13"/>
    <p:sldId id="722" r:id="rId14"/>
    <p:sldId id="724" r:id="rId15"/>
    <p:sldId id="742" r:id="rId16"/>
    <p:sldId id="729" r:id="rId17"/>
    <p:sldId id="727" r:id="rId18"/>
    <p:sldId id="730" r:id="rId19"/>
  </p:sldIdLst>
  <p:sldSz cx="14630400" cy="8229600"/>
  <p:notesSz cx="6858000" cy="9144000"/>
  <p:defaultTex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 userDrawn="1">
          <p15:clr>
            <a:srgbClr val="A4A3A4"/>
          </p15:clr>
        </p15:guide>
        <p15:guide id="2" orient="horz" pos="1296" userDrawn="1">
          <p15:clr>
            <a:srgbClr val="A4A3A4"/>
          </p15:clr>
        </p15:guide>
        <p15:guide id="3" orient="horz" pos="4522" userDrawn="1">
          <p15:clr>
            <a:srgbClr val="A4A3A4"/>
          </p15:clr>
        </p15:guide>
        <p15:guide id="4" orient="horz" pos="4896" userDrawn="1">
          <p15:clr>
            <a:srgbClr val="A4A3A4"/>
          </p15:clr>
        </p15:guide>
        <p15:guide id="5" pos="7488" userDrawn="1">
          <p15:clr>
            <a:srgbClr val="A4A3A4"/>
          </p15:clr>
        </p15:guide>
        <p15:guide id="6" pos="432" userDrawn="1">
          <p15:clr>
            <a:srgbClr val="A4A3A4"/>
          </p15:clr>
        </p15:guide>
        <p15:guide id="7" pos="3024" userDrawn="1">
          <p15:clr>
            <a:srgbClr val="A4A3A4"/>
          </p15:clr>
        </p15:guide>
        <p15:guide id="8" pos="3312" userDrawn="1">
          <p15:clr>
            <a:srgbClr val="A4A3A4"/>
          </p15:clr>
        </p15:guide>
        <p15:guide id="9" pos="4464" userDrawn="1">
          <p15:clr>
            <a:srgbClr val="A4A3A4"/>
          </p15:clr>
        </p15:guide>
        <p15:guide id="10" pos="4608" userDrawn="1">
          <p15:clr>
            <a:srgbClr val="A4A3A4"/>
          </p15:clr>
        </p15:guide>
        <p15:guide id="11" pos="4752" userDrawn="1">
          <p15:clr>
            <a:srgbClr val="A4A3A4"/>
          </p15:clr>
        </p15:guide>
        <p15:guide id="12" pos="5904" userDrawn="1">
          <p15:clr>
            <a:srgbClr val="A4A3A4"/>
          </p15:clr>
        </p15:guide>
        <p15:guide id="13" pos="6192" userDrawn="1">
          <p15:clr>
            <a:srgbClr val="A4A3A4"/>
          </p15:clr>
        </p15:guide>
        <p15:guide id="14" pos="87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F7A1"/>
    <a:srgbClr val="42E277"/>
    <a:srgbClr val="F6F61E"/>
    <a:srgbClr val="F9EC45"/>
    <a:srgbClr val="FAEF5C"/>
    <a:srgbClr val="F9EB39"/>
    <a:srgbClr val="F5DD2F"/>
    <a:srgbClr val="F6E148"/>
    <a:srgbClr val="F5DC1F"/>
    <a:srgbClr val="F5E6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76556" autoAdjust="0"/>
  </p:normalViewPr>
  <p:slideViewPr>
    <p:cSldViewPr snapToGrid="0">
      <p:cViewPr varScale="1">
        <p:scale>
          <a:sx n="88" d="100"/>
          <a:sy n="88" d="100"/>
        </p:scale>
        <p:origin x="726" y="96"/>
      </p:cViewPr>
      <p:guideLst>
        <p:guide orient="horz" pos="403"/>
        <p:guide orient="horz" pos="1296"/>
        <p:guide orient="horz" pos="4522"/>
        <p:guide orient="horz" pos="4896"/>
        <p:guide pos="7488"/>
        <p:guide pos="432"/>
        <p:guide pos="3024"/>
        <p:guide pos="3312"/>
        <p:guide pos="4464"/>
        <p:guide pos="4608"/>
        <p:guide pos="4752"/>
        <p:guide pos="5904"/>
        <p:guide pos="6192"/>
        <p:guide pos="8784"/>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gnatova, Elena (Offer Delivery and Transformation)" userId="S::elena.ignatova@dxc.com::fe576a37-42a0-449f-89cb-f0fb564370f0" providerId="AD" clId="Web-{96113A73-2D3C-4E62-8EE4-0586141D5E9E}"/>
    <pc:docChg chg="modSld">
      <pc:chgData name="Ignatova, Elena (Offer Delivery and Transformation)" userId="S::elena.ignatova@dxc.com::fe576a37-42a0-449f-89cb-f0fb564370f0" providerId="AD" clId="Web-{96113A73-2D3C-4E62-8EE4-0586141D5E9E}" dt="2019-04-05T14:17:52.403" v="214" actId="20577"/>
      <pc:docMkLst>
        <pc:docMk/>
      </pc:docMkLst>
      <pc:sldChg chg="modSp">
        <pc:chgData name="Ignatova, Elena (Offer Delivery and Transformation)" userId="S::elena.ignatova@dxc.com::fe576a37-42a0-449f-89cb-f0fb564370f0" providerId="AD" clId="Web-{96113A73-2D3C-4E62-8EE4-0586141D5E9E}" dt="2019-04-05T14:17:52.403" v="213" actId="20577"/>
        <pc:sldMkLst>
          <pc:docMk/>
          <pc:sldMk cId="3220077037" sldId="743"/>
        </pc:sldMkLst>
        <pc:spChg chg="mod">
          <ac:chgData name="Ignatova, Elena (Offer Delivery and Transformation)" userId="S::elena.ignatova@dxc.com::fe576a37-42a0-449f-89cb-f0fb564370f0" providerId="AD" clId="Web-{96113A73-2D3C-4E62-8EE4-0586141D5E9E}" dt="2019-04-05T14:01:27.791" v="141" actId="20577"/>
          <ac:spMkLst>
            <pc:docMk/>
            <pc:sldMk cId="3220077037" sldId="743"/>
            <ac:spMk id="42" creationId="{00000000-0000-0000-0000-000000000000}"/>
          </ac:spMkLst>
        </pc:spChg>
        <pc:spChg chg="mod">
          <ac:chgData name="Ignatova, Elena (Offer Delivery and Transformation)" userId="S::elena.ignatova@dxc.com::fe576a37-42a0-449f-89cb-f0fb564370f0" providerId="AD" clId="Web-{96113A73-2D3C-4E62-8EE4-0586141D5E9E}" dt="2019-04-05T14:17:52.403" v="213" actId="20577"/>
          <ac:spMkLst>
            <pc:docMk/>
            <pc:sldMk cId="3220077037" sldId="743"/>
            <ac:spMk id="59" creationId="{00000000-0000-0000-0000-000000000000}"/>
          </ac:spMkLst>
        </pc:spChg>
        <pc:cxnChg chg="mod">
          <ac:chgData name="Ignatova, Elena (Offer Delivery and Transformation)" userId="S::elena.ignatova@dxc.com::fe576a37-42a0-449f-89cb-f0fb564370f0" providerId="AD" clId="Web-{96113A73-2D3C-4E62-8EE4-0586141D5E9E}" dt="2019-04-05T13:53:06.312" v="0" actId="1076"/>
          <ac:cxnSpMkLst>
            <pc:docMk/>
            <pc:sldMk cId="3220077037" sldId="743"/>
            <ac:cxnSpMk id="43" creationId="{00000000-0000-0000-0000-000000000000}"/>
          </ac:cxnSpMkLst>
        </pc:cxnChg>
      </pc:sldChg>
    </pc:docChg>
  </pc:docChgLst>
  <pc:docChgLst>
    <pc:chgData name="Ignatova, Elena (Offer Delivery and Transformation)" userId="S::elena.ignatova@dxc.com::fe576a37-42a0-449f-89cb-f0fb564370f0" providerId="AD" clId="Web-{AB8B3543-36A4-4A66-8502-6DE08FD6C6F6}"/>
    <pc:docChg chg="modSld">
      <pc:chgData name="Ignatova, Elena (Offer Delivery and Transformation)" userId="S::elena.ignatova@dxc.com::fe576a37-42a0-449f-89cb-f0fb564370f0" providerId="AD" clId="Web-{AB8B3543-36A4-4A66-8502-6DE08FD6C6F6}" dt="2019-04-08T08:20:03.534" v="9" actId="20577"/>
      <pc:docMkLst>
        <pc:docMk/>
      </pc:docMkLst>
      <pc:sldChg chg="modSp">
        <pc:chgData name="Ignatova, Elena (Offer Delivery and Transformation)" userId="S::elena.ignatova@dxc.com::fe576a37-42a0-449f-89cb-f0fb564370f0" providerId="AD" clId="Web-{AB8B3543-36A4-4A66-8502-6DE08FD6C6F6}" dt="2019-04-08T08:20:03.534" v="8" actId="20577"/>
        <pc:sldMkLst>
          <pc:docMk/>
          <pc:sldMk cId="3220077037" sldId="743"/>
        </pc:sldMkLst>
        <pc:spChg chg="mod">
          <ac:chgData name="Ignatova, Elena (Offer Delivery and Transformation)" userId="S::elena.ignatova@dxc.com::fe576a37-42a0-449f-89cb-f0fb564370f0" providerId="AD" clId="Web-{AB8B3543-36A4-4A66-8502-6DE08FD6C6F6}" dt="2019-04-08T08:20:03.534" v="8" actId="20577"/>
          <ac:spMkLst>
            <pc:docMk/>
            <pc:sldMk cId="3220077037" sldId="743"/>
            <ac:spMk id="59" creationId="{00000000-0000-0000-0000-000000000000}"/>
          </ac:spMkLst>
        </pc:spChg>
      </pc:sldChg>
    </pc:docChg>
  </pc:docChgLst>
  <pc:docChgLst>
    <pc:chgData name="Ignatova, Elena (Offer Delivery and Transformation)" userId="S::elena.ignatova@dxc.com::fe576a37-42a0-449f-89cb-f0fb564370f0" providerId="AD" clId="Web-{D0957BDB-CA3C-4A81-BFE5-F3040123FDF9}"/>
    <pc:docChg chg="modSld">
      <pc:chgData name="Ignatova, Elena (Offer Delivery and Transformation)" userId="S::elena.ignatova@dxc.com::fe576a37-42a0-449f-89cb-f0fb564370f0" providerId="AD" clId="Web-{D0957BDB-CA3C-4A81-BFE5-F3040123FDF9}" dt="2019-04-12T08:14:41.061" v="54" actId="20577"/>
      <pc:docMkLst>
        <pc:docMk/>
      </pc:docMkLst>
      <pc:sldChg chg="addSp delSp modSp">
        <pc:chgData name="Ignatova, Elena (Offer Delivery and Transformation)" userId="S::elena.ignatova@dxc.com::fe576a37-42a0-449f-89cb-f0fb564370f0" providerId="AD" clId="Web-{D0957BDB-CA3C-4A81-BFE5-F3040123FDF9}" dt="2019-04-12T08:13:57.277" v="51" actId="1076"/>
        <pc:sldMkLst>
          <pc:docMk/>
          <pc:sldMk cId="2119882910" sldId="724"/>
        </pc:sldMkLst>
        <pc:spChg chg="mod">
          <ac:chgData name="Ignatova, Elena (Offer Delivery and Transformation)" userId="S::elena.ignatova@dxc.com::fe576a37-42a0-449f-89cb-f0fb564370f0" providerId="AD" clId="Web-{D0957BDB-CA3C-4A81-BFE5-F3040123FDF9}" dt="2019-04-12T08:01:59.460" v="26" actId="1076"/>
          <ac:spMkLst>
            <pc:docMk/>
            <pc:sldMk cId="2119882910" sldId="724"/>
            <ac:spMk id="22" creationId="{00000000-0000-0000-0000-000000000000}"/>
          </ac:spMkLst>
        </pc:spChg>
        <pc:picChg chg="add del mod">
          <ac:chgData name="Ignatova, Elena (Offer Delivery and Transformation)" userId="S::elena.ignatova@dxc.com::fe576a37-42a0-449f-89cb-f0fb564370f0" providerId="AD" clId="Web-{D0957BDB-CA3C-4A81-BFE5-F3040123FDF9}" dt="2019-04-12T08:02:10.445" v="27"/>
          <ac:picMkLst>
            <pc:docMk/>
            <pc:sldMk cId="2119882910" sldId="724"/>
            <ac:picMk id="36" creationId="{43542E60-ECA0-4BA9-8665-5AC2F5E52C45}"/>
          </ac:picMkLst>
        </pc:picChg>
        <pc:picChg chg="add del mod">
          <ac:chgData name="Ignatova, Elena (Offer Delivery and Transformation)" userId="S::elena.ignatova@dxc.com::fe576a37-42a0-449f-89cb-f0fb564370f0" providerId="AD" clId="Web-{D0957BDB-CA3C-4A81-BFE5-F3040123FDF9}" dt="2019-04-12T07:59:51.313" v="4"/>
          <ac:picMkLst>
            <pc:docMk/>
            <pc:sldMk cId="2119882910" sldId="724"/>
            <ac:picMk id="44" creationId="{27236A72-1B04-4A52-AC28-0CAC3F50EFEE}"/>
          </ac:picMkLst>
        </pc:picChg>
        <pc:picChg chg="add mod">
          <ac:chgData name="Ignatova, Elena (Offer Delivery and Transformation)" userId="S::elena.ignatova@dxc.com::fe576a37-42a0-449f-89cb-f0fb564370f0" providerId="AD" clId="Web-{D0957BDB-CA3C-4A81-BFE5-F3040123FDF9}" dt="2019-04-12T08:13:57.277" v="51" actId="1076"/>
          <ac:picMkLst>
            <pc:docMk/>
            <pc:sldMk cId="2119882910" sldId="724"/>
            <ac:picMk id="46" creationId="{1CB2C4D3-3413-4DF4-9D89-73BB2ABC4F12}"/>
          </ac:picMkLst>
        </pc:picChg>
        <pc:picChg chg="mod">
          <ac:chgData name="Ignatova, Elena (Offer Delivery and Transformation)" userId="S::elena.ignatova@dxc.com::fe576a37-42a0-449f-89cb-f0fb564370f0" providerId="AD" clId="Web-{D0957BDB-CA3C-4A81-BFE5-F3040123FDF9}" dt="2019-04-12T08:09:41.545" v="36" actId="14100"/>
          <ac:picMkLst>
            <pc:docMk/>
            <pc:sldMk cId="2119882910" sldId="724"/>
            <ac:picMk id="48" creationId="{CFF8CF8C-DEA2-4BFE-939A-646874DC4D6F}"/>
          </ac:picMkLst>
        </pc:picChg>
        <pc:picChg chg="add del mod">
          <ac:chgData name="Ignatova, Elena (Offer Delivery and Transformation)" userId="S::elena.ignatova@dxc.com::fe576a37-42a0-449f-89cb-f0fb564370f0" providerId="AD" clId="Web-{D0957BDB-CA3C-4A81-BFE5-F3040123FDF9}" dt="2019-04-12T08:08:18.135" v="29"/>
          <ac:picMkLst>
            <pc:docMk/>
            <pc:sldMk cId="2119882910" sldId="724"/>
            <ac:picMk id="49" creationId="{5BBD2251-1420-446F-817C-353FED0D0E93}"/>
          </ac:picMkLst>
        </pc:picChg>
        <pc:picChg chg="add mod">
          <ac:chgData name="Ignatova, Elena (Offer Delivery and Transformation)" userId="S::elena.ignatova@dxc.com::fe576a37-42a0-449f-89cb-f0fb564370f0" providerId="AD" clId="Web-{D0957BDB-CA3C-4A81-BFE5-F3040123FDF9}" dt="2019-04-12T08:11:34.285" v="48" actId="1076"/>
          <ac:picMkLst>
            <pc:docMk/>
            <pc:sldMk cId="2119882910" sldId="724"/>
            <ac:picMk id="52" creationId="{4724E1A5-2A6E-4695-95CB-AEB68180B52C}"/>
          </ac:picMkLst>
        </pc:picChg>
      </pc:sldChg>
      <pc:sldChg chg="modSp">
        <pc:chgData name="Ignatova, Elena (Offer Delivery and Transformation)" userId="S::elena.ignatova@dxc.com::fe576a37-42a0-449f-89cb-f0fb564370f0" providerId="AD" clId="Web-{D0957BDB-CA3C-4A81-BFE5-F3040123FDF9}" dt="2019-04-12T08:14:41.061" v="54" actId="20577"/>
        <pc:sldMkLst>
          <pc:docMk/>
          <pc:sldMk cId="3220077037" sldId="743"/>
        </pc:sldMkLst>
        <pc:spChg chg="mod">
          <ac:chgData name="Ignatova, Elena (Offer Delivery and Transformation)" userId="S::elena.ignatova@dxc.com::fe576a37-42a0-449f-89cb-f0fb564370f0" providerId="AD" clId="Web-{D0957BDB-CA3C-4A81-BFE5-F3040123FDF9}" dt="2019-04-12T08:14:41.061" v="54" actId="20577"/>
          <ac:spMkLst>
            <pc:docMk/>
            <pc:sldMk cId="3220077037" sldId="743"/>
            <ac:spMk id="34" creationId="{00000000-0000-0000-0000-000000000000}"/>
          </ac:spMkLst>
        </pc:spChg>
      </pc:sldChg>
    </pc:docChg>
  </pc:docChgLst>
  <pc:docChgLst>
    <pc:chgData name="Ignatova, Elena (Offer Delivery and Transformation)" userId="S::elena.ignatova@dxc.com::fe576a37-42a0-449f-89cb-f0fb564370f0" providerId="AD" clId="Web-{357643F0-DE70-43D0-B268-7281052DCA4E}"/>
    <pc:docChg chg="modSld">
      <pc:chgData name="Ignatova, Elena (Offer Delivery and Transformation)" userId="S::elena.ignatova@dxc.com::fe576a37-42a0-449f-89cb-f0fb564370f0" providerId="AD" clId="Web-{357643F0-DE70-43D0-B268-7281052DCA4E}" dt="2019-04-12T07:36:14.513" v="128"/>
      <pc:docMkLst>
        <pc:docMk/>
      </pc:docMkLst>
      <pc:sldChg chg="addSp delSp modSp">
        <pc:chgData name="Ignatova, Elena (Offer Delivery and Transformation)" userId="S::elena.ignatova@dxc.com::fe576a37-42a0-449f-89cb-f0fb564370f0" providerId="AD" clId="Web-{357643F0-DE70-43D0-B268-7281052DCA4E}" dt="2019-04-12T07:36:14.513" v="128"/>
        <pc:sldMkLst>
          <pc:docMk/>
          <pc:sldMk cId="2119882910" sldId="724"/>
        </pc:sldMkLst>
        <pc:spChg chg="mod">
          <ac:chgData name="Ignatova, Elena (Offer Delivery and Transformation)" userId="S::elena.ignatova@dxc.com::fe576a37-42a0-449f-89cb-f0fb564370f0" providerId="AD" clId="Web-{357643F0-DE70-43D0-B268-7281052DCA4E}" dt="2019-04-12T07:34:08.384" v="102" actId="14100"/>
          <ac:spMkLst>
            <pc:docMk/>
            <pc:sldMk cId="2119882910" sldId="724"/>
            <ac:spMk id="18" creationId="{00000000-0000-0000-0000-000000000000}"/>
          </ac:spMkLst>
        </pc:spChg>
        <pc:spChg chg="mod">
          <ac:chgData name="Ignatova, Elena (Offer Delivery and Transformation)" userId="S::elena.ignatova@dxc.com::fe576a37-42a0-449f-89cb-f0fb564370f0" providerId="AD" clId="Web-{357643F0-DE70-43D0-B268-7281052DCA4E}" dt="2019-04-12T07:34:18.337" v="104" actId="14100"/>
          <ac:spMkLst>
            <pc:docMk/>
            <pc:sldMk cId="2119882910" sldId="724"/>
            <ac:spMk id="19" creationId="{00000000-0000-0000-0000-000000000000}"/>
          </ac:spMkLst>
        </pc:spChg>
        <pc:spChg chg="mod">
          <ac:chgData name="Ignatova, Elena (Offer Delivery and Transformation)" userId="S::elena.ignatova@dxc.com::fe576a37-42a0-449f-89cb-f0fb564370f0" providerId="AD" clId="Web-{357643F0-DE70-43D0-B268-7281052DCA4E}" dt="2019-04-12T07:34:31.666" v="106" actId="14100"/>
          <ac:spMkLst>
            <pc:docMk/>
            <pc:sldMk cId="2119882910" sldId="724"/>
            <ac:spMk id="20" creationId="{00000000-0000-0000-0000-000000000000}"/>
          </ac:spMkLst>
        </pc:spChg>
        <pc:spChg chg="mod">
          <ac:chgData name="Ignatova, Elena (Offer Delivery and Transformation)" userId="S::elena.ignatova@dxc.com::fe576a37-42a0-449f-89cb-f0fb564370f0" providerId="AD" clId="Web-{357643F0-DE70-43D0-B268-7281052DCA4E}" dt="2019-04-12T07:33:47.915" v="98" actId="20577"/>
          <ac:spMkLst>
            <pc:docMk/>
            <pc:sldMk cId="2119882910" sldId="724"/>
            <ac:spMk id="21" creationId="{00000000-0000-0000-0000-000000000000}"/>
          </ac:spMkLst>
        </pc:spChg>
        <pc:spChg chg="mod">
          <ac:chgData name="Ignatova, Elena (Offer Delivery and Transformation)" userId="S::elena.ignatova@dxc.com::fe576a37-42a0-449f-89cb-f0fb564370f0" providerId="AD" clId="Web-{357643F0-DE70-43D0-B268-7281052DCA4E}" dt="2019-04-12T07:36:07.497" v="127" actId="1076"/>
          <ac:spMkLst>
            <pc:docMk/>
            <pc:sldMk cId="2119882910" sldId="724"/>
            <ac:spMk id="22" creationId="{00000000-0000-0000-0000-000000000000}"/>
          </ac:spMkLst>
        </pc:spChg>
        <pc:spChg chg="add mod">
          <ac:chgData name="Ignatova, Elena (Offer Delivery and Transformation)" userId="S::elena.ignatova@dxc.com::fe576a37-42a0-449f-89cb-f0fb564370f0" providerId="AD" clId="Web-{357643F0-DE70-43D0-B268-7281052DCA4E}" dt="2019-04-12T07:36:00.325" v="126" actId="14100"/>
          <ac:spMkLst>
            <pc:docMk/>
            <pc:sldMk cId="2119882910" sldId="724"/>
            <ac:spMk id="50" creationId="{28040B0C-656C-4E9D-8A02-E4560471F86C}"/>
          </ac:spMkLst>
        </pc:spChg>
        <pc:grpChg chg="mod">
          <ac:chgData name="Ignatova, Elena (Offer Delivery and Transformation)" userId="S::elena.ignatova@dxc.com::fe576a37-42a0-449f-89cb-f0fb564370f0" providerId="AD" clId="Web-{357643F0-DE70-43D0-B268-7281052DCA4E}" dt="2019-04-12T07:34:26.697" v="105" actId="1076"/>
          <ac:grpSpMkLst>
            <pc:docMk/>
            <pc:sldMk cId="2119882910" sldId="724"/>
            <ac:grpSpMk id="38" creationId="{00000000-0000-0000-0000-000000000000}"/>
          </ac:grpSpMkLst>
        </pc:grpChg>
        <pc:picChg chg="mod">
          <ac:chgData name="Ignatova, Elena (Offer Delivery and Transformation)" userId="S::elena.ignatova@dxc.com::fe576a37-42a0-449f-89cb-f0fb564370f0" providerId="AD" clId="Web-{357643F0-DE70-43D0-B268-7281052DCA4E}" dt="2019-04-12T07:32:08.568" v="68" actId="1076"/>
          <ac:picMkLst>
            <pc:docMk/>
            <pc:sldMk cId="2119882910" sldId="724"/>
            <ac:picMk id="23" creationId="{00000000-0000-0000-0000-000000000000}"/>
          </ac:picMkLst>
        </pc:picChg>
        <pc:picChg chg="mod">
          <ac:chgData name="Ignatova, Elena (Offer Delivery and Transformation)" userId="S::elena.ignatova@dxc.com::fe576a37-42a0-449f-89cb-f0fb564370f0" providerId="AD" clId="Web-{357643F0-DE70-43D0-B268-7281052DCA4E}" dt="2019-04-12T07:34:14.540" v="103" actId="1076"/>
          <ac:picMkLst>
            <pc:docMk/>
            <pc:sldMk cId="2119882910" sldId="724"/>
            <ac:picMk id="24" creationId="{00000000-0000-0000-0000-000000000000}"/>
          </ac:picMkLst>
        </pc:picChg>
        <pc:picChg chg="del">
          <ac:chgData name="Ignatova, Elena (Offer Delivery and Transformation)" userId="S::elena.ignatova@dxc.com::fe576a37-42a0-449f-89cb-f0fb564370f0" providerId="AD" clId="Web-{357643F0-DE70-43D0-B268-7281052DCA4E}" dt="2019-04-12T07:36:14.513" v="128"/>
          <ac:picMkLst>
            <pc:docMk/>
            <pc:sldMk cId="2119882910" sldId="724"/>
            <ac:picMk id="36" creationId="{00000000-0000-0000-0000-000000000000}"/>
          </ac:picMkLst>
        </pc:picChg>
        <pc:picChg chg="del">
          <ac:chgData name="Ignatova, Elena (Offer Delivery and Transformation)" userId="S::elena.ignatova@dxc.com::fe576a37-42a0-449f-89cb-f0fb564370f0" providerId="AD" clId="Web-{357643F0-DE70-43D0-B268-7281052DCA4E}" dt="2019-04-12T07:26:40.230" v="29"/>
          <ac:picMkLst>
            <pc:docMk/>
            <pc:sldMk cId="2119882910" sldId="724"/>
            <ac:picMk id="42" creationId="{6E970F18-110A-4DCB-B636-3DB25D49057F}"/>
          </ac:picMkLst>
        </pc:picChg>
        <pc:picChg chg="add del mod">
          <ac:chgData name="Ignatova, Elena (Offer Delivery and Transformation)" userId="S::elena.ignatova@dxc.com::fe576a37-42a0-449f-89cb-f0fb564370f0" providerId="AD" clId="Web-{357643F0-DE70-43D0-B268-7281052DCA4E}" dt="2019-04-12T07:26:00.057" v="26"/>
          <ac:picMkLst>
            <pc:docMk/>
            <pc:sldMk cId="2119882910" sldId="724"/>
            <ac:picMk id="44" creationId="{EF795620-B74C-430B-AE5A-BF1E73294436}"/>
          </ac:picMkLst>
        </pc:picChg>
        <pc:picChg chg="add del mod">
          <ac:chgData name="Ignatova, Elena (Offer Delivery and Transformation)" userId="S::elena.ignatova@dxc.com::fe576a37-42a0-449f-89cb-f0fb564370f0" providerId="AD" clId="Web-{357643F0-DE70-43D0-B268-7281052DCA4E}" dt="2019-04-12T07:27:10.497" v="33"/>
          <ac:picMkLst>
            <pc:docMk/>
            <pc:sldMk cId="2119882910" sldId="724"/>
            <ac:picMk id="46" creationId="{A84E4C34-A0F4-4880-ACD7-60A4F0F1CFE3}"/>
          </ac:picMkLst>
        </pc:picChg>
        <pc:picChg chg="add mod">
          <ac:chgData name="Ignatova, Elena (Offer Delivery and Transformation)" userId="S::elena.ignatova@dxc.com::fe576a37-42a0-449f-89cb-f0fb564370f0" providerId="AD" clId="Web-{357643F0-DE70-43D0-B268-7281052DCA4E}" dt="2019-04-12T07:32:46.116" v="75" actId="1076"/>
          <ac:picMkLst>
            <pc:docMk/>
            <pc:sldMk cId="2119882910" sldId="724"/>
            <ac:picMk id="48" creationId="{CFF8CF8C-DEA2-4BFE-939A-646874DC4D6F}"/>
          </ac:picMkLst>
        </pc:picChg>
      </pc:sldChg>
    </pc:docChg>
  </pc:docChgLst>
  <pc:docChgLst>
    <pc:chgData name="Ignatova, Elena (Offer Delivery and Transformation)" userId="S::elena.ignatova@dxc.com::fe576a37-42a0-449f-89cb-f0fb564370f0" providerId="AD" clId="Web-{7D2804F1-DB11-491E-A155-C692B587A416}"/>
    <pc:docChg chg="modSld">
      <pc:chgData name="Ignatova, Elena (Offer Delivery and Transformation)" userId="S::elena.ignatova@dxc.com::fe576a37-42a0-449f-89cb-f0fb564370f0" providerId="AD" clId="Web-{7D2804F1-DB11-491E-A155-C692B587A416}" dt="2019-04-12T10:42:07.307" v="400" actId="1076"/>
      <pc:docMkLst>
        <pc:docMk/>
      </pc:docMkLst>
      <pc:sldChg chg="modSp">
        <pc:chgData name="Ignatova, Elena (Offer Delivery and Transformation)" userId="S::elena.ignatova@dxc.com::fe576a37-42a0-449f-89cb-f0fb564370f0" providerId="AD" clId="Web-{7D2804F1-DB11-491E-A155-C692B587A416}" dt="2019-04-12T10:34:51.887" v="351" actId="20577"/>
        <pc:sldMkLst>
          <pc:docMk/>
          <pc:sldMk cId="1038407095" sldId="638"/>
        </pc:sldMkLst>
        <pc:spChg chg="mod">
          <ac:chgData name="Ignatova, Elena (Offer Delivery and Transformation)" userId="S::elena.ignatova@dxc.com::fe576a37-42a0-449f-89cb-f0fb564370f0" providerId="AD" clId="Web-{7D2804F1-DB11-491E-A155-C692B587A416}" dt="2019-04-12T10:34:51.887" v="351" actId="20577"/>
          <ac:spMkLst>
            <pc:docMk/>
            <pc:sldMk cId="1038407095" sldId="638"/>
            <ac:spMk id="2" creationId="{00000000-0000-0000-0000-000000000000}"/>
          </ac:spMkLst>
        </pc:spChg>
        <pc:spChg chg="mod">
          <ac:chgData name="Ignatova, Elena (Offer Delivery and Transformation)" userId="S::elena.ignatova@dxc.com::fe576a37-42a0-449f-89cb-f0fb564370f0" providerId="AD" clId="Web-{7D2804F1-DB11-491E-A155-C692B587A416}" dt="2019-04-12T10:34:36.574" v="348" actId="20577"/>
          <ac:spMkLst>
            <pc:docMk/>
            <pc:sldMk cId="1038407095" sldId="638"/>
            <ac:spMk id="45" creationId="{00000000-0000-0000-0000-000000000000}"/>
          </ac:spMkLst>
        </pc:spChg>
      </pc:sldChg>
      <pc:sldChg chg="addSp delSp modSp">
        <pc:chgData name="Ignatova, Elena (Offer Delivery and Transformation)" userId="S::elena.ignatova@dxc.com::fe576a37-42a0-449f-89cb-f0fb564370f0" providerId="AD" clId="Web-{7D2804F1-DB11-491E-A155-C692B587A416}" dt="2019-04-12T10:26:32.996" v="204" actId="20577"/>
        <pc:sldMkLst>
          <pc:docMk/>
          <pc:sldMk cId="1598409611" sldId="722"/>
        </pc:sldMkLst>
        <pc:spChg chg="mod">
          <ac:chgData name="Ignatova, Elena (Offer Delivery and Transformation)" userId="S::elena.ignatova@dxc.com::fe576a37-42a0-449f-89cb-f0fb564370f0" providerId="AD" clId="Web-{7D2804F1-DB11-491E-A155-C692B587A416}" dt="2019-04-12T10:26:32.996" v="204" actId="20577"/>
          <ac:spMkLst>
            <pc:docMk/>
            <pc:sldMk cId="1598409611" sldId="722"/>
            <ac:spMk id="2" creationId="{00000000-0000-0000-0000-000000000000}"/>
          </ac:spMkLst>
        </pc:spChg>
        <pc:picChg chg="add del mod">
          <ac:chgData name="Ignatova, Elena (Offer Delivery and Transformation)" userId="S::elena.ignatova@dxc.com::fe576a37-42a0-449f-89cb-f0fb564370f0" providerId="AD" clId="Web-{7D2804F1-DB11-491E-A155-C692B587A416}" dt="2019-04-12T10:20:02.656" v="78"/>
          <ac:picMkLst>
            <pc:docMk/>
            <pc:sldMk cId="1598409611" sldId="722"/>
            <ac:picMk id="15" creationId="{F863BAAF-E71B-4E6F-890F-FE7EAF2CEF5C}"/>
          </ac:picMkLst>
        </pc:picChg>
      </pc:sldChg>
      <pc:sldChg chg="addSp delSp modSp">
        <pc:chgData name="Ignatova, Elena (Offer Delivery and Transformation)" userId="S::elena.ignatova@dxc.com::fe576a37-42a0-449f-89cb-f0fb564370f0" providerId="AD" clId="Web-{7D2804F1-DB11-491E-A155-C692B587A416}" dt="2019-04-12T10:38:49.817" v="369"/>
        <pc:sldMkLst>
          <pc:docMk/>
          <pc:sldMk cId="2119882910" sldId="724"/>
        </pc:sldMkLst>
        <pc:spChg chg="mod">
          <ac:chgData name="Ignatova, Elena (Offer Delivery and Transformation)" userId="S::elena.ignatova@dxc.com::fe576a37-42a0-449f-89cb-f0fb564370f0" providerId="AD" clId="Web-{7D2804F1-DB11-491E-A155-C692B587A416}" dt="2019-04-12T10:21:18.737" v="100" actId="20577"/>
          <ac:spMkLst>
            <pc:docMk/>
            <pc:sldMk cId="2119882910" sldId="724"/>
            <ac:spMk id="21" creationId="{00000000-0000-0000-0000-000000000000}"/>
          </ac:spMkLst>
        </pc:spChg>
        <pc:spChg chg="mod">
          <ac:chgData name="Ignatova, Elena (Offer Delivery and Transformation)" userId="S::elena.ignatova@dxc.com::fe576a37-42a0-449f-89cb-f0fb564370f0" providerId="AD" clId="Web-{7D2804F1-DB11-491E-A155-C692B587A416}" dt="2019-04-12T10:21:44.362" v="104" actId="20577"/>
          <ac:spMkLst>
            <pc:docMk/>
            <pc:sldMk cId="2119882910" sldId="724"/>
            <ac:spMk id="22" creationId="{00000000-0000-0000-0000-000000000000}"/>
          </ac:spMkLst>
        </pc:spChg>
        <pc:spChg chg="mod">
          <ac:chgData name="Ignatova, Elena (Offer Delivery and Transformation)" userId="S::elena.ignatova@dxc.com::fe576a37-42a0-449f-89cb-f0fb564370f0" providerId="AD" clId="Web-{7D2804F1-DB11-491E-A155-C692B587A416}" dt="2019-04-12T10:28:31.657" v="248" actId="20577"/>
          <ac:spMkLst>
            <pc:docMk/>
            <pc:sldMk cId="2119882910" sldId="724"/>
            <ac:spMk id="27" creationId="{00000000-0000-0000-0000-000000000000}"/>
          </ac:spMkLst>
        </pc:spChg>
        <pc:spChg chg="mod">
          <ac:chgData name="Ignatova, Elena (Offer Delivery and Transformation)" userId="S::elena.ignatova@dxc.com::fe576a37-42a0-449f-89cb-f0fb564370f0" providerId="AD" clId="Web-{7D2804F1-DB11-491E-A155-C692B587A416}" dt="2019-04-12T10:19:45.640" v="67" actId="20577"/>
          <ac:spMkLst>
            <pc:docMk/>
            <pc:sldMk cId="2119882910" sldId="724"/>
            <ac:spMk id="43" creationId="{44410F17-E1DA-4A22-A9E6-9A1D7C8C2AB2}"/>
          </ac:spMkLst>
        </pc:spChg>
        <pc:spChg chg="mod">
          <ac:chgData name="Ignatova, Elena (Offer Delivery and Transformation)" userId="S::elena.ignatova@dxc.com::fe576a37-42a0-449f-89cb-f0fb564370f0" providerId="AD" clId="Web-{7D2804F1-DB11-491E-A155-C692B587A416}" dt="2019-04-12T10:21:28.877" v="102" actId="20577"/>
          <ac:spMkLst>
            <pc:docMk/>
            <pc:sldMk cId="2119882910" sldId="724"/>
            <ac:spMk id="50" creationId="{28040B0C-656C-4E9D-8A02-E4560471F86C}"/>
          </ac:spMkLst>
        </pc:spChg>
        <pc:picChg chg="add del">
          <ac:chgData name="Ignatova, Elena (Offer Delivery and Transformation)" userId="S::elena.ignatova@dxc.com::fe576a37-42a0-449f-89cb-f0fb564370f0" providerId="AD" clId="Web-{7D2804F1-DB11-491E-A155-C692B587A416}" dt="2019-04-12T10:38:49.817" v="369"/>
          <ac:picMkLst>
            <pc:docMk/>
            <pc:sldMk cId="2119882910" sldId="724"/>
            <ac:picMk id="47" creationId="{256B5D38-84FD-48D3-A06D-D368AD377956}"/>
          </ac:picMkLst>
        </pc:picChg>
        <pc:cxnChg chg="mod">
          <ac:chgData name="Ignatova, Elena (Offer Delivery and Transformation)" userId="S::elena.ignatova@dxc.com::fe576a37-42a0-449f-89cb-f0fb564370f0" providerId="AD" clId="Web-{7D2804F1-DB11-491E-A155-C692B587A416}" dt="2019-04-12T10:27:31.545" v="214" actId="20577"/>
          <ac:cxnSpMkLst>
            <pc:docMk/>
            <pc:sldMk cId="2119882910" sldId="724"/>
            <ac:cxnSpMk id="32" creationId="{00000000-0000-0000-0000-000000000000}"/>
          </ac:cxnSpMkLst>
        </pc:cxnChg>
        <pc:cxnChg chg="mod">
          <ac:chgData name="Ignatova, Elena (Offer Delivery and Transformation)" userId="S::elena.ignatova@dxc.com::fe576a37-42a0-449f-89cb-f0fb564370f0" providerId="AD" clId="Web-{7D2804F1-DB11-491E-A155-C692B587A416}" dt="2019-04-12T10:27:31.545" v="214" actId="20577"/>
          <ac:cxnSpMkLst>
            <pc:docMk/>
            <pc:sldMk cId="2119882910" sldId="724"/>
            <ac:cxnSpMk id="33" creationId="{00000000-0000-0000-0000-000000000000}"/>
          </ac:cxnSpMkLst>
        </pc:cxnChg>
      </pc:sldChg>
      <pc:sldChg chg="addSp delSp modSp">
        <pc:chgData name="Ignatova, Elena (Offer Delivery and Transformation)" userId="S::elena.ignatova@dxc.com::fe576a37-42a0-449f-89cb-f0fb564370f0" providerId="AD" clId="Web-{7D2804F1-DB11-491E-A155-C692B587A416}" dt="2019-04-12T10:42:07.307" v="400" actId="1076"/>
        <pc:sldMkLst>
          <pc:docMk/>
          <pc:sldMk cId="1011472270" sldId="730"/>
        </pc:sldMkLst>
        <pc:spChg chg="add del mod">
          <ac:chgData name="Ignatova, Elena (Offer Delivery and Transformation)" userId="S::elena.ignatova@dxc.com::fe576a37-42a0-449f-89cb-f0fb564370f0" providerId="AD" clId="Web-{7D2804F1-DB11-491E-A155-C692B587A416}" dt="2019-04-12T10:39:31.287" v="380"/>
          <ac:spMkLst>
            <pc:docMk/>
            <pc:sldMk cId="1011472270" sldId="730"/>
            <ac:spMk id="2" creationId="{00000000-0000-0000-0000-000000000000}"/>
          </ac:spMkLst>
        </pc:spChg>
        <pc:spChg chg="add del">
          <ac:chgData name="Ignatova, Elena (Offer Delivery and Transformation)" userId="S::elena.ignatova@dxc.com::fe576a37-42a0-449f-89cb-f0fb564370f0" providerId="AD" clId="Web-{7D2804F1-DB11-491E-A155-C692B587A416}" dt="2019-04-12T10:38:38.504" v="368"/>
          <ac:spMkLst>
            <pc:docMk/>
            <pc:sldMk cId="1011472270" sldId="730"/>
            <ac:spMk id="3" creationId="{6588F709-180C-4B13-ADF9-FAD82023DC77}"/>
          </ac:spMkLst>
        </pc:spChg>
        <pc:spChg chg="add del">
          <ac:chgData name="Ignatova, Elena (Offer Delivery and Transformation)" userId="S::elena.ignatova@dxc.com::fe576a37-42a0-449f-89cb-f0fb564370f0" providerId="AD" clId="Web-{7D2804F1-DB11-491E-A155-C692B587A416}" dt="2019-04-12T10:38:38.504" v="367"/>
          <ac:spMkLst>
            <pc:docMk/>
            <pc:sldMk cId="1011472270" sldId="730"/>
            <ac:spMk id="5" creationId="{A66CFEA7-92CE-4445-80A4-1D8D3FC79D3D}"/>
          </ac:spMkLst>
        </pc:spChg>
        <pc:spChg chg="add del mod">
          <ac:chgData name="Ignatova, Elena (Offer Delivery and Transformation)" userId="S::elena.ignatova@dxc.com::fe576a37-42a0-449f-89cb-f0fb564370f0" providerId="AD" clId="Web-{7D2804F1-DB11-491E-A155-C692B587A416}" dt="2019-04-12T10:38:58.645" v="371"/>
          <ac:spMkLst>
            <pc:docMk/>
            <pc:sldMk cId="1011472270" sldId="730"/>
            <ac:spMk id="9" creationId="{76950FC3-C601-45D6-A8B3-05F79F630478}"/>
          </ac:spMkLst>
        </pc:spChg>
        <pc:spChg chg="add mod">
          <ac:chgData name="Ignatova, Elena (Offer Delivery and Transformation)" userId="S::elena.ignatova@dxc.com::fe576a37-42a0-449f-89cb-f0fb564370f0" providerId="AD" clId="Web-{7D2804F1-DB11-491E-A155-C692B587A416}" dt="2019-04-12T10:42:07.307" v="400" actId="1076"/>
          <ac:spMkLst>
            <pc:docMk/>
            <pc:sldMk cId="1011472270" sldId="730"/>
            <ac:spMk id="12" creationId="{F486C99F-E058-4C3D-A853-D8AC42407FC9}"/>
          </ac:spMkLst>
        </pc:spChg>
        <pc:picChg chg="add mod">
          <ac:chgData name="Ignatova, Elena (Offer Delivery and Transformation)" userId="S::elena.ignatova@dxc.com::fe576a37-42a0-449f-89cb-f0fb564370f0" providerId="AD" clId="Web-{7D2804F1-DB11-491E-A155-C692B587A416}" dt="2019-04-12T10:39:37.568" v="382" actId="14100"/>
          <ac:picMkLst>
            <pc:docMk/>
            <pc:sldMk cId="1011472270" sldId="730"/>
            <ac:picMk id="10" creationId="{F9AF14F8-38E5-4AAB-9607-5E8E71343007}"/>
          </ac:picMkLst>
        </pc:picChg>
      </pc:sldChg>
      <pc:sldChg chg="modSp">
        <pc:chgData name="Ignatova, Elena (Offer Delivery and Transformation)" userId="S::elena.ignatova@dxc.com::fe576a37-42a0-449f-89cb-f0fb564370f0" providerId="AD" clId="Web-{7D2804F1-DB11-491E-A155-C692B587A416}" dt="2019-04-12T10:34:24.418" v="347" actId="20577"/>
        <pc:sldMkLst>
          <pc:docMk/>
          <pc:sldMk cId="2069810825" sldId="739"/>
        </pc:sldMkLst>
        <pc:spChg chg="mod">
          <ac:chgData name="Ignatova, Elena (Offer Delivery and Transformation)" userId="S::elena.ignatova@dxc.com::fe576a37-42a0-449f-89cb-f0fb564370f0" providerId="AD" clId="Web-{7D2804F1-DB11-491E-A155-C692B587A416}" dt="2019-04-12T10:34:24.418" v="347" actId="20577"/>
          <ac:spMkLst>
            <pc:docMk/>
            <pc:sldMk cId="2069810825" sldId="739"/>
            <ac:spMk id="10" creationId="{00000000-0000-0000-0000-000000000000}"/>
          </ac:spMkLst>
        </pc:spChg>
        <pc:spChg chg="mod">
          <ac:chgData name="Ignatova, Elena (Offer Delivery and Transformation)" userId="S::elena.ignatova@dxc.com::fe576a37-42a0-449f-89cb-f0fb564370f0" providerId="AD" clId="Web-{7D2804F1-DB11-491E-A155-C692B587A416}" dt="2019-04-12T10:33:10.853" v="322" actId="20577"/>
          <ac:spMkLst>
            <pc:docMk/>
            <pc:sldMk cId="2069810825" sldId="739"/>
            <ac:spMk id="11" creationId="{00000000-0000-0000-0000-000000000000}"/>
          </ac:spMkLst>
        </pc:spChg>
      </pc:sldChg>
      <pc:sldChg chg="modSp">
        <pc:chgData name="Ignatova, Elena (Offer Delivery and Transformation)" userId="S::elena.ignatova@dxc.com::fe576a37-42a0-449f-89cb-f0fb564370f0" providerId="AD" clId="Web-{7D2804F1-DB11-491E-A155-C692B587A416}" dt="2019-04-12T10:35:46.186" v="363" actId="20577"/>
        <pc:sldMkLst>
          <pc:docMk/>
          <pc:sldMk cId="3220077037" sldId="743"/>
        </pc:sldMkLst>
        <pc:spChg chg="mod">
          <ac:chgData name="Ignatova, Elena (Offer Delivery and Transformation)" userId="S::elena.ignatova@dxc.com::fe576a37-42a0-449f-89cb-f0fb564370f0" providerId="AD" clId="Web-{7D2804F1-DB11-491E-A155-C692B587A416}" dt="2019-04-12T10:33:18.728" v="330" actId="20577"/>
          <ac:spMkLst>
            <pc:docMk/>
            <pc:sldMk cId="3220077037" sldId="743"/>
            <ac:spMk id="2" creationId="{00000000-0000-0000-0000-000000000000}"/>
          </ac:spMkLst>
        </pc:spChg>
        <pc:spChg chg="mod">
          <ac:chgData name="Ignatova, Elena (Offer Delivery and Transformation)" userId="S::elena.ignatova@dxc.com::fe576a37-42a0-449f-89cb-f0fb564370f0" providerId="AD" clId="Web-{7D2804F1-DB11-491E-A155-C692B587A416}" dt="2019-04-12T10:35:43.170" v="362" actId="20577"/>
          <ac:spMkLst>
            <pc:docMk/>
            <pc:sldMk cId="3220077037" sldId="743"/>
            <ac:spMk id="34" creationId="{00000000-0000-0000-0000-000000000000}"/>
          </ac:spMkLst>
        </pc:spChg>
        <pc:spChg chg="mod">
          <ac:chgData name="Ignatova, Elena (Offer Delivery and Transformation)" userId="S::elena.ignatova@dxc.com::fe576a37-42a0-449f-89cb-f0fb564370f0" providerId="AD" clId="Web-{7D2804F1-DB11-491E-A155-C692B587A416}" dt="2019-04-12T10:12:16.079" v="25" actId="20577"/>
          <ac:spMkLst>
            <pc:docMk/>
            <pc:sldMk cId="3220077037" sldId="743"/>
            <ac:spMk id="41" creationId="{00000000-0000-0000-0000-000000000000}"/>
          </ac:spMkLst>
        </pc:spChg>
        <pc:spChg chg="mod">
          <ac:chgData name="Ignatova, Elena (Offer Delivery and Transformation)" userId="S::elena.ignatova@dxc.com::fe576a37-42a0-449f-89cb-f0fb564370f0" providerId="AD" clId="Web-{7D2804F1-DB11-491E-A155-C692B587A416}" dt="2019-04-12T10:13:53.957" v="31" actId="14100"/>
          <ac:spMkLst>
            <pc:docMk/>
            <pc:sldMk cId="3220077037" sldId="743"/>
            <ac:spMk id="44" creationId="{00000000-0000-0000-0000-000000000000}"/>
          </ac:spMkLst>
        </pc:spChg>
        <pc:spChg chg="mod">
          <ac:chgData name="Ignatova, Elena (Offer Delivery and Transformation)" userId="S::elena.ignatova@dxc.com::fe576a37-42a0-449f-89cb-f0fb564370f0" providerId="AD" clId="Web-{7D2804F1-DB11-491E-A155-C692B587A416}" dt="2019-04-12T10:35:09.966" v="357" actId="20577"/>
          <ac:spMkLst>
            <pc:docMk/>
            <pc:sldMk cId="3220077037" sldId="743"/>
            <ac:spMk id="45" creationId="{00000000-0000-0000-0000-000000000000}"/>
          </ac:spMkLst>
        </pc:spChg>
        <pc:spChg chg="mod">
          <ac:chgData name="Ignatova, Elena (Offer Delivery and Transformation)" userId="S::elena.ignatova@dxc.com::fe576a37-42a0-449f-89cb-f0fb564370f0" providerId="AD" clId="Web-{7D2804F1-DB11-491E-A155-C692B587A416}" dt="2019-04-12T10:35:46.186" v="363" actId="20577"/>
          <ac:spMkLst>
            <pc:docMk/>
            <pc:sldMk cId="3220077037" sldId="743"/>
            <ac:spMk id="49" creationId="{00000000-0000-0000-0000-000000000000}"/>
          </ac:spMkLst>
        </pc:spChg>
        <pc:spChg chg="mod">
          <ac:chgData name="Ignatova, Elena (Offer Delivery and Transformation)" userId="S::elena.ignatova@dxc.com::fe576a37-42a0-449f-89cb-f0fb564370f0" providerId="AD" clId="Web-{7D2804F1-DB11-491E-A155-C692B587A416}" dt="2019-04-12T10:29:28.580" v="254" actId="20577"/>
          <ac:spMkLst>
            <pc:docMk/>
            <pc:sldMk cId="3220077037" sldId="743"/>
            <ac:spMk id="59"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Arial"/>
              <a:cs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3EA277-358B-E94E-961E-33D0503F6849}" type="datetimeFigureOut">
              <a:rPr lang="en-US" smtClean="0">
                <a:latin typeface="Arial"/>
                <a:cs typeface="Arial"/>
              </a:rPr>
              <a:t>4/22/2019</a:t>
            </a:fld>
            <a:endParaRPr lang="en-US">
              <a:latin typeface="Arial"/>
              <a:cs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Arial"/>
              <a:cs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0AC7428-30A9-FD43-A0D8-DB91B17088EC}" type="slidenum">
              <a:rPr lang="en-US" smtClean="0">
                <a:latin typeface="Arial"/>
                <a:cs typeface="Arial"/>
              </a:rPr>
              <a:t>‹#›</a:t>
            </a:fld>
            <a:endParaRPr lang="en-US">
              <a:latin typeface="Arial"/>
              <a:cs typeface="Arial"/>
            </a:endParaRPr>
          </a:p>
        </p:txBody>
      </p:sp>
    </p:spTree>
    <p:extLst>
      <p:ext uri="{BB962C8B-B14F-4D97-AF65-F5344CB8AC3E}">
        <p14:creationId xmlns:p14="http://schemas.microsoft.com/office/powerpoint/2010/main" val="1347649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cs typeface="Aria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cs typeface="Arial"/>
              </a:defRPr>
            </a:lvl1pPr>
          </a:lstStyle>
          <a:p>
            <a:fld id="{73B26A0F-F4D6-9B4F-A87B-D8948CDE3BB4}" type="datetimeFigureOut">
              <a:rPr lang="en-US" smtClean="0"/>
              <a:pPr/>
              <a:t>4/22/2019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cs typeface="Aria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cs typeface="Arial"/>
              </a:defRPr>
            </a:lvl1pPr>
          </a:lstStyle>
          <a:p>
            <a:fld id="{7DE2E8FF-3D0C-9D4D-B4D1-3089215958A5}" type="slidenum">
              <a:rPr lang="en-US" smtClean="0"/>
              <a:pPr/>
              <a:t>‹#›</a:t>
            </a:fld>
            <a:endParaRPr lang="en-US"/>
          </a:p>
        </p:txBody>
      </p:sp>
    </p:spTree>
    <p:extLst>
      <p:ext uri="{BB962C8B-B14F-4D97-AF65-F5344CB8AC3E}">
        <p14:creationId xmlns:p14="http://schemas.microsoft.com/office/powerpoint/2010/main" val="3274134959"/>
      </p:ext>
    </p:extLst>
  </p:cSld>
  <p:clrMap bg1="lt1" tx1="dk1" bg2="lt2" tx2="dk2" accent1="accent1" accent2="accent2" accent3="accent3" accent4="accent4" accent5="accent5" accent6="accent6" hlink="hlink" folHlink="folHlink"/>
  <p:hf hdr="0" ftr="0" dt="0"/>
  <p:notesStyle>
    <a:lvl1pPr marL="0" algn="l" defTabSz="731520" rtl="0" eaLnBrk="1" latinLnBrk="0" hangingPunct="1">
      <a:defRPr sz="1920" kern="1200">
        <a:solidFill>
          <a:schemeClr val="tx1"/>
        </a:solidFill>
        <a:latin typeface="Arial"/>
        <a:ea typeface="+mn-ea"/>
        <a:cs typeface="Arial"/>
      </a:defRPr>
    </a:lvl1pPr>
    <a:lvl2pPr marL="731520" algn="l" defTabSz="731520" rtl="0" eaLnBrk="1" latinLnBrk="0" hangingPunct="1">
      <a:defRPr sz="1920" kern="1200">
        <a:solidFill>
          <a:schemeClr val="tx1"/>
        </a:solidFill>
        <a:latin typeface="Arial"/>
        <a:ea typeface="+mn-ea"/>
        <a:cs typeface="+mn-cs"/>
      </a:defRPr>
    </a:lvl2pPr>
    <a:lvl3pPr marL="1463040" algn="l" defTabSz="731520" rtl="0" eaLnBrk="1" latinLnBrk="0" hangingPunct="1">
      <a:defRPr sz="1920" kern="1200">
        <a:solidFill>
          <a:schemeClr val="tx1"/>
        </a:solidFill>
        <a:latin typeface="Arial"/>
        <a:ea typeface="+mn-ea"/>
        <a:cs typeface="+mn-cs"/>
      </a:defRPr>
    </a:lvl3pPr>
    <a:lvl4pPr marL="2194560" algn="l" defTabSz="731520" rtl="0" eaLnBrk="1" latinLnBrk="0" hangingPunct="1">
      <a:defRPr sz="1920" kern="1200">
        <a:solidFill>
          <a:schemeClr val="tx1"/>
        </a:solidFill>
        <a:latin typeface="Arial"/>
        <a:ea typeface="+mn-ea"/>
        <a:cs typeface="+mn-cs"/>
      </a:defRPr>
    </a:lvl4pPr>
    <a:lvl5pPr marL="2926080" algn="l" defTabSz="731520" rtl="0" eaLnBrk="1" latinLnBrk="0" hangingPunct="1">
      <a:defRPr sz="1920" kern="1200">
        <a:solidFill>
          <a:schemeClr val="tx1"/>
        </a:solidFill>
        <a:latin typeface="Arial"/>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66AF82E7-D284-4784-8EE7-6AB653C9744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 xmlns:a16="http://schemas.microsoft.com/office/drawing/2014/main" id="{0584735E-09DD-4012-B739-62FE6AC1C77B}"/>
              </a:ext>
            </a:extLst>
          </p:cNvPr>
          <p:cNvSpPr txBox="1">
            <a:spLocks noGrp="1"/>
          </p:cNvSpPr>
          <p:nvPr>
            <p:ph type="body" sz="quarter" idx="1"/>
          </p:nvPr>
        </p:nvSpPr>
        <p:spPr/>
        <p:txBody>
          <a:bodyPr/>
          <a:lstStyle/>
          <a:p>
            <a:r>
              <a:rPr lang="en-US" b="1" dirty="0" smtClean="0"/>
              <a:t>Good morning, </a:t>
            </a:r>
            <a:r>
              <a:rPr lang="en-US" b="1" dirty="0" err="1" smtClean="0"/>
              <a:t>Bulpharma</a:t>
            </a:r>
            <a:r>
              <a:rPr lang="en-US" b="1" dirty="0" smtClean="0"/>
              <a:t> colleagues and welcome</a:t>
            </a:r>
            <a:r>
              <a:rPr lang="en-US" b="1" baseline="0" dirty="0" smtClean="0"/>
              <a:t> to our presentation of DXC services for Office 365.</a:t>
            </a:r>
            <a:endParaRPr lang="en-US" b="1" dirty="0"/>
          </a:p>
        </p:txBody>
      </p:sp>
      <p:sp>
        <p:nvSpPr>
          <p:cNvPr id="4" name="Slide Number Placeholder 3">
            <a:extLst>
              <a:ext uri="{FF2B5EF4-FFF2-40B4-BE49-F238E27FC236}">
                <a16:creationId xmlns="" xmlns:a16="http://schemas.microsoft.com/office/drawing/2014/main" id="{81F1C7FF-6166-47E5-A043-5CF7F5F02B74}"/>
              </a:ext>
            </a:extLst>
          </p:cNvPr>
          <p:cNvSpPr txBox="1"/>
          <p:nvPr/>
        </p:nvSpPr>
        <p:spPr>
          <a:xfrm>
            <a:off x="3884608" y="8685208"/>
            <a:ext cx="2971800" cy="457200"/>
          </a:xfrm>
          <a:prstGeom prst="rect">
            <a:avLst/>
          </a:prstGeom>
          <a:noFill/>
          <a:ln cap="flat">
            <a:noFill/>
          </a:ln>
        </p:spPr>
        <p:txBody>
          <a:bodyPr vert="horz" wrap="square" lIns="91440" tIns="45720" rIns="91440" bIns="45720" anchor="b" anchorCtr="0" compatLnSpc="1">
            <a:noAutofit/>
          </a:bodyPr>
          <a:lstStyle/>
          <a:p>
            <a:pPr marL="0" marR="0" lvl="0" indent="0" algn="r" defTabSz="146304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47B942C-83BA-425F-AFD3-87CB6C942AAF}" type="slidenum">
              <a:t>1</a:t>
            </a:fld>
            <a:endParaRPr lang="en-US" sz="1200" b="0" i="0" u="none" strike="noStrike" kern="1200" cap="none" spc="0" baseline="0">
              <a:solidFill>
                <a:srgbClr val="000000"/>
              </a:solidFill>
              <a:uFillTx/>
              <a:latin typeface="Arial"/>
              <a:cs typeface="Arial"/>
            </a:endParaRPr>
          </a:p>
        </p:txBody>
      </p:sp>
    </p:spTree>
    <p:extLst>
      <p:ext uri="{BB962C8B-B14F-4D97-AF65-F5344CB8AC3E}">
        <p14:creationId xmlns:p14="http://schemas.microsoft.com/office/powerpoint/2010/main" val="1071757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379413"/>
            <a:ext cx="6302375" cy="3544887"/>
          </a:xfrm>
        </p:spPr>
      </p:sp>
      <p:sp>
        <p:nvSpPr>
          <p:cNvPr id="3" name="Notes Placeholder 2"/>
          <p:cNvSpPr>
            <a:spLocks noGrp="1"/>
          </p:cNvSpPr>
          <p:nvPr>
            <p:ph type="body" idx="1"/>
          </p:nvPr>
        </p:nvSpPr>
        <p:spPr>
          <a:xfrm>
            <a:off x="430649" y="3922379"/>
            <a:ext cx="6418318" cy="5174223"/>
          </a:xfrm>
        </p:spPr>
        <p:txBody>
          <a:bodyPr>
            <a:normAutofit/>
          </a:bodyPr>
          <a:lstStyle/>
          <a:p>
            <a:r>
              <a:rPr lang="en-US" b="1" dirty="0" smtClean="0"/>
              <a:t>For your workplace and mobility roadmap towards an agile and interoperable modern workplace, we can offer you mobile services, mobile apps, devices,</a:t>
            </a:r>
            <a:r>
              <a:rPr lang="en-US" b="1" baseline="0" dirty="0" smtClean="0"/>
              <a:t> </a:t>
            </a:r>
            <a:r>
              <a:rPr lang="en-US" b="1" dirty="0" smtClean="0"/>
              <a:t>platform, network and security, accompanied with Microsoft products,</a:t>
            </a:r>
            <a:r>
              <a:rPr lang="en-US" b="1" baseline="0" dirty="0" smtClean="0"/>
              <a:t> such as </a:t>
            </a:r>
            <a:r>
              <a:rPr lang="en-US" b="1" baseline="0" dirty="0" err="1" smtClean="0"/>
              <a:t>Staffhub</a:t>
            </a:r>
            <a:r>
              <a:rPr lang="en-US" b="1" baseline="0" dirty="0" smtClean="0"/>
              <a:t>, Flow, </a:t>
            </a:r>
            <a:r>
              <a:rPr lang="en-US" b="1" baseline="0" dirty="0" err="1" smtClean="0"/>
              <a:t>PowerApps</a:t>
            </a:r>
            <a:r>
              <a:rPr lang="en-US" b="1" baseline="0" dirty="0" smtClean="0"/>
              <a:t>, etc.</a:t>
            </a:r>
            <a:endParaRPr lang="en-US" b="1" dirty="0"/>
          </a:p>
        </p:txBody>
      </p:sp>
      <p:sp>
        <p:nvSpPr>
          <p:cNvPr id="4" name="Slide Number Placeholder 3"/>
          <p:cNvSpPr>
            <a:spLocks noGrp="1"/>
          </p:cNvSpPr>
          <p:nvPr>
            <p:ph type="sldNum" sz="quarter" idx="10"/>
          </p:nvPr>
        </p:nvSpPr>
        <p:spPr>
          <a:xfrm>
            <a:off x="5997787" y="8831580"/>
            <a:ext cx="623147" cy="230797"/>
          </a:xfrm>
          <a:prstGeom prst="rect">
            <a:avLst/>
          </a:prstGeom>
        </p:spPr>
        <p:txBody>
          <a:bodyPr/>
          <a:lstStyle/>
          <a:p>
            <a:fld id="{22A853E8-D85F-5D49-95D2-E1D96ABFE2B9}" type="slidenum">
              <a:rPr lang="en-GB" smtClean="0">
                <a:solidFill>
                  <a:prstClr val="black"/>
                </a:solidFill>
              </a:rPr>
              <a:pPr/>
              <a:t>10</a:t>
            </a:fld>
            <a:endParaRPr lang="en-GB">
              <a:solidFill>
                <a:prstClr val="black"/>
              </a:solidFill>
            </a:endParaRPr>
          </a:p>
        </p:txBody>
      </p:sp>
    </p:spTree>
    <p:extLst>
      <p:ext uri="{BB962C8B-B14F-4D97-AF65-F5344CB8AC3E}">
        <p14:creationId xmlns:p14="http://schemas.microsoft.com/office/powerpoint/2010/main" val="1408869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What are the next steps?</a:t>
            </a:r>
            <a:endParaRPr lang="en-US" b="1"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11</a:t>
            </a:fld>
            <a:endParaRPr lang="en-US"/>
          </a:p>
        </p:txBody>
      </p:sp>
    </p:spTree>
    <p:extLst>
      <p:ext uri="{BB962C8B-B14F-4D97-AF65-F5344CB8AC3E}">
        <p14:creationId xmlns:p14="http://schemas.microsoft.com/office/powerpoint/2010/main" val="2225327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379413"/>
            <a:ext cx="6302375" cy="3544887"/>
          </a:xfrm>
        </p:spPr>
      </p:sp>
      <p:sp>
        <p:nvSpPr>
          <p:cNvPr id="3" name="Notes Placeholder 2"/>
          <p:cNvSpPr>
            <a:spLocks noGrp="1"/>
          </p:cNvSpPr>
          <p:nvPr>
            <p:ph type="body" idx="1"/>
          </p:nvPr>
        </p:nvSpPr>
        <p:spPr>
          <a:xfrm>
            <a:off x="430649" y="3922379"/>
            <a:ext cx="6418318" cy="5174223"/>
          </a:xfrm>
        </p:spPr>
        <p:txBody>
          <a:bodyPr>
            <a:normAutofit/>
          </a:bodyPr>
          <a:lstStyle/>
          <a:p>
            <a:r>
              <a:rPr lang="en-US" b="1" dirty="0" smtClean="0"/>
              <a:t>We encourage you to schedule your advisory</a:t>
            </a:r>
            <a:r>
              <a:rPr lang="en-US" b="1" baseline="0" dirty="0" smtClean="0"/>
              <a:t> services for Flow and </a:t>
            </a:r>
            <a:r>
              <a:rPr lang="en-US" b="1" baseline="0" dirty="0" err="1" smtClean="0"/>
              <a:t>PowerApps</a:t>
            </a:r>
            <a:r>
              <a:rPr lang="en-US" b="1" baseline="0" dirty="0" smtClean="0"/>
              <a:t>, which will help us create business value for you, examine your current state in details, prioritize your tactical and strategic initiatives and explore the opportunities. Then we can follow with a detailed planning workshop to move your business to Office 365 faster, cheaper and smarter.</a:t>
            </a:r>
            <a:endParaRPr lang="en-US" b="1" dirty="0"/>
          </a:p>
        </p:txBody>
      </p:sp>
      <p:sp>
        <p:nvSpPr>
          <p:cNvPr id="4" name="Slide Number Placeholder 3"/>
          <p:cNvSpPr>
            <a:spLocks noGrp="1"/>
          </p:cNvSpPr>
          <p:nvPr>
            <p:ph type="sldNum" sz="quarter" idx="10"/>
          </p:nvPr>
        </p:nvSpPr>
        <p:spPr>
          <a:xfrm>
            <a:off x="5997787" y="8831580"/>
            <a:ext cx="623147" cy="230797"/>
          </a:xfrm>
          <a:prstGeom prst="rect">
            <a:avLst/>
          </a:prstGeom>
        </p:spPr>
        <p:txBody>
          <a:bodyPr/>
          <a:lstStyle/>
          <a:p>
            <a:fld id="{22A853E8-D85F-5D49-95D2-E1D96ABFE2B9}" type="slidenum">
              <a:rPr lang="en-GB" smtClean="0">
                <a:solidFill>
                  <a:prstClr val="black"/>
                </a:solidFill>
              </a:rPr>
              <a:pPr/>
              <a:t>12</a:t>
            </a:fld>
            <a:endParaRPr lang="en-GB">
              <a:solidFill>
                <a:prstClr val="black"/>
              </a:solidFill>
            </a:endParaRPr>
          </a:p>
        </p:txBody>
      </p:sp>
    </p:spTree>
    <p:extLst>
      <p:ext uri="{BB962C8B-B14F-4D97-AF65-F5344CB8AC3E}">
        <p14:creationId xmlns:p14="http://schemas.microsoft.com/office/powerpoint/2010/main" val="3933138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 would like to thank you for your time and attention and now let’s move to the second</a:t>
            </a:r>
            <a:r>
              <a:rPr lang="en-US" b="1" baseline="0" dirty="0" smtClean="0"/>
              <a:t> part of our presentation, where our senior Digital Developer Elena will demonstrate a live preview of the solution under development for </a:t>
            </a:r>
            <a:r>
              <a:rPr lang="en-US" b="1" baseline="0" dirty="0" err="1" smtClean="0"/>
              <a:t>Bulpharma</a:t>
            </a:r>
            <a:r>
              <a:rPr lang="en-US" b="1" baseline="0" dirty="0" smtClean="0"/>
              <a:t>.</a:t>
            </a:r>
            <a:endParaRPr lang="en-US" b="1"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13</a:t>
            </a:fld>
            <a:endParaRPr lang="en-US"/>
          </a:p>
        </p:txBody>
      </p:sp>
    </p:spTree>
    <p:extLst>
      <p:ext uri="{BB962C8B-B14F-4D97-AF65-F5344CB8AC3E}">
        <p14:creationId xmlns:p14="http://schemas.microsoft.com/office/powerpoint/2010/main" val="1568919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379413"/>
            <a:ext cx="6302375" cy="3544887"/>
          </a:xfrm>
        </p:spPr>
      </p:sp>
      <p:sp>
        <p:nvSpPr>
          <p:cNvPr id="3" name="Notes Placeholder 2"/>
          <p:cNvSpPr>
            <a:spLocks noGrp="1"/>
          </p:cNvSpPr>
          <p:nvPr>
            <p:ph type="body" idx="1"/>
          </p:nvPr>
        </p:nvSpPr>
        <p:spPr>
          <a:xfrm>
            <a:off x="430649" y="3922379"/>
            <a:ext cx="6418318" cy="5174223"/>
          </a:xfrm>
        </p:spPr>
        <p:txBody>
          <a:bodyPr>
            <a:normAutofit/>
          </a:bodyPr>
          <a:lstStyle/>
          <a:p>
            <a:r>
              <a:rPr lang="en-US" b="1" dirty="0" smtClean="0"/>
              <a:t>Elena, over to you.</a:t>
            </a:r>
            <a:endParaRPr lang="en-US" b="1" dirty="0"/>
          </a:p>
        </p:txBody>
      </p:sp>
      <p:sp>
        <p:nvSpPr>
          <p:cNvPr id="4" name="Slide Number Placeholder 3"/>
          <p:cNvSpPr>
            <a:spLocks noGrp="1"/>
          </p:cNvSpPr>
          <p:nvPr>
            <p:ph type="sldNum" sz="quarter" idx="10"/>
          </p:nvPr>
        </p:nvSpPr>
        <p:spPr>
          <a:xfrm>
            <a:off x="5997787" y="8831580"/>
            <a:ext cx="623147" cy="230797"/>
          </a:xfrm>
          <a:prstGeom prst="rect">
            <a:avLst/>
          </a:prstGeom>
        </p:spPr>
        <p:txBody>
          <a:bodyPr/>
          <a:lstStyle/>
          <a:p>
            <a:fld id="{22A853E8-D85F-5D49-95D2-E1D96ABFE2B9}" type="slidenum">
              <a:rPr lang="en-GB" smtClean="0">
                <a:solidFill>
                  <a:prstClr val="black"/>
                </a:solidFill>
              </a:rPr>
              <a:pPr/>
              <a:t>14</a:t>
            </a:fld>
            <a:endParaRPr lang="en-GB">
              <a:solidFill>
                <a:prstClr val="black"/>
              </a:solidFill>
            </a:endParaRPr>
          </a:p>
        </p:txBody>
      </p:sp>
    </p:spTree>
    <p:extLst>
      <p:ext uri="{BB962C8B-B14F-4D97-AF65-F5344CB8AC3E}">
        <p14:creationId xmlns:p14="http://schemas.microsoft.com/office/powerpoint/2010/main" val="798330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 would like to start with the reason why you should choose</a:t>
            </a:r>
            <a:r>
              <a:rPr lang="en-US" b="1" baseline="0" dirty="0" smtClean="0"/>
              <a:t> us for your Office 365 transformation.</a:t>
            </a:r>
            <a:endParaRPr lang="en-US" b="1"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2</a:t>
            </a:fld>
            <a:endParaRPr lang="en-US"/>
          </a:p>
        </p:txBody>
      </p:sp>
    </p:spTree>
    <p:extLst>
      <p:ext uri="{BB962C8B-B14F-4D97-AF65-F5344CB8AC3E}">
        <p14:creationId xmlns:p14="http://schemas.microsoft.com/office/powerpoint/2010/main" val="1325467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379413"/>
            <a:ext cx="6302375" cy="3544887"/>
          </a:xfrm>
        </p:spPr>
      </p:sp>
      <p:sp>
        <p:nvSpPr>
          <p:cNvPr id="3" name="Notes Placeholder 2"/>
          <p:cNvSpPr>
            <a:spLocks noGrp="1"/>
          </p:cNvSpPr>
          <p:nvPr>
            <p:ph type="body" idx="1"/>
          </p:nvPr>
        </p:nvSpPr>
        <p:spPr>
          <a:xfrm>
            <a:off x="430649" y="3922379"/>
            <a:ext cx="6418318" cy="5174223"/>
          </a:xfrm>
        </p:spPr>
        <p:txBody>
          <a:bodyPr>
            <a:norm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b="1" dirty="0" smtClean="0"/>
              <a:t>What makes us different is that DXC acts as a single point of contact for your smooth service operations</a:t>
            </a:r>
            <a:r>
              <a:rPr lang="en-US" b="1" baseline="0" dirty="0" smtClean="0"/>
              <a:t> and rapid incident resolution. W</a:t>
            </a:r>
            <a:r>
              <a:rPr lang="en-US" b="1" dirty="0" smtClean="0"/>
              <a:t>e have a proven transformation methodology and integration with Microsoft FastTrack</a:t>
            </a:r>
            <a:r>
              <a:rPr lang="en-US" b="1" baseline="0" dirty="0" smtClean="0"/>
              <a:t> Center. W</a:t>
            </a:r>
            <a:r>
              <a:rPr lang="en-US" b="1" dirty="0" smtClean="0"/>
              <a:t>e offer comprehensive</a:t>
            </a:r>
            <a:r>
              <a:rPr lang="en-US" b="1" baseline="0" dirty="0" smtClean="0"/>
              <a:t> support </a:t>
            </a:r>
            <a:r>
              <a:rPr lang="en-US" sz="2000" b="1" dirty="0" smtClean="0">
                <a:solidFill>
                  <a:srgbClr val="000000"/>
                </a:solidFill>
              </a:rPr>
              <a:t>from Office 365 to legacy </a:t>
            </a:r>
            <a:r>
              <a:rPr lang="en-US" sz="2000" b="1" dirty="0" err="1" smtClean="0">
                <a:solidFill>
                  <a:srgbClr val="000000"/>
                </a:solidFill>
              </a:rPr>
              <a:t>on-premise</a:t>
            </a:r>
            <a:r>
              <a:rPr lang="en-US" sz="2000" b="1" dirty="0" smtClean="0">
                <a:solidFill>
                  <a:srgbClr val="000000"/>
                </a:solidFill>
              </a:rPr>
              <a:t> environments and choice over data locations</a:t>
            </a:r>
            <a:r>
              <a:rPr lang="en-US" sz="2000" b="1" baseline="0" dirty="0" smtClean="0">
                <a:solidFill>
                  <a:srgbClr val="000000"/>
                </a:solidFill>
              </a:rPr>
              <a:t> to meet regulation and privacy requirements.</a:t>
            </a:r>
            <a:endParaRPr lang="en-US" sz="2000" b="1" dirty="0" smtClean="0">
              <a:solidFill>
                <a:srgbClr val="000000"/>
              </a:solidFill>
            </a:endParaRPr>
          </a:p>
          <a:p>
            <a:endParaRPr lang="en-US" b="0" dirty="0"/>
          </a:p>
        </p:txBody>
      </p:sp>
      <p:sp>
        <p:nvSpPr>
          <p:cNvPr id="4" name="Slide Number Placeholder 3"/>
          <p:cNvSpPr>
            <a:spLocks noGrp="1"/>
          </p:cNvSpPr>
          <p:nvPr>
            <p:ph type="sldNum" sz="quarter" idx="10"/>
          </p:nvPr>
        </p:nvSpPr>
        <p:spPr>
          <a:xfrm>
            <a:off x="5997787" y="8831580"/>
            <a:ext cx="623147" cy="230797"/>
          </a:xfrm>
          <a:prstGeom prst="rect">
            <a:avLst/>
          </a:prstGeom>
        </p:spPr>
        <p:txBody>
          <a:bodyPr/>
          <a:lstStyle/>
          <a:p>
            <a:fld id="{22A853E8-D85F-5D49-95D2-E1D96ABFE2B9}" type="slidenum">
              <a:rPr lang="en-GB" smtClean="0">
                <a:solidFill>
                  <a:prstClr val="black"/>
                </a:solidFill>
              </a:rPr>
              <a:pPr/>
              <a:t>3</a:t>
            </a:fld>
            <a:endParaRPr lang="en-GB">
              <a:solidFill>
                <a:prstClr val="black"/>
              </a:solidFill>
            </a:endParaRPr>
          </a:p>
        </p:txBody>
      </p:sp>
    </p:spTree>
    <p:extLst>
      <p:ext uri="{BB962C8B-B14F-4D97-AF65-F5344CB8AC3E}">
        <p14:creationId xmlns:p14="http://schemas.microsoft.com/office/powerpoint/2010/main" val="29059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379413"/>
            <a:ext cx="6302375" cy="3544887"/>
          </a:xfrm>
        </p:spPr>
      </p:sp>
      <p:sp>
        <p:nvSpPr>
          <p:cNvPr id="3" name="Notes Placeholder 2"/>
          <p:cNvSpPr>
            <a:spLocks noGrp="1"/>
          </p:cNvSpPr>
          <p:nvPr>
            <p:ph type="body" idx="1"/>
          </p:nvPr>
        </p:nvSpPr>
        <p:spPr>
          <a:xfrm>
            <a:off x="430649" y="3922379"/>
            <a:ext cx="6418318" cy="5174223"/>
          </a:xfrm>
        </p:spPr>
        <p:txBody>
          <a:bodyPr>
            <a:normAutofit/>
          </a:bodyPr>
          <a:lstStyle/>
          <a:p>
            <a:r>
              <a:rPr lang="en-US" sz="1920" b="1" kern="1200" dirty="0" smtClean="0">
                <a:solidFill>
                  <a:schemeClr val="tx1"/>
                </a:solidFill>
                <a:effectLst/>
                <a:latin typeface="Arial"/>
                <a:ea typeface="+mn-ea"/>
                <a:cs typeface="Arial"/>
              </a:rPr>
              <a:t>Value that you can expect- Accelerated Transformation, due to the significant DXC experience of moving big user workloads and the 30 year partnership between DXC and Microsoft</a:t>
            </a:r>
            <a:endParaRPr lang="en-US" sz="1920" b="1" kern="1200" dirty="0">
              <a:solidFill>
                <a:schemeClr val="tx1"/>
              </a:solidFill>
              <a:effectLst/>
              <a:latin typeface="Arial"/>
              <a:ea typeface="+mn-ea"/>
              <a:cs typeface="Arial"/>
            </a:endParaRPr>
          </a:p>
        </p:txBody>
      </p:sp>
      <p:sp>
        <p:nvSpPr>
          <p:cNvPr id="4" name="Slide Number Placeholder 3"/>
          <p:cNvSpPr>
            <a:spLocks noGrp="1"/>
          </p:cNvSpPr>
          <p:nvPr>
            <p:ph type="sldNum" sz="quarter" idx="10"/>
          </p:nvPr>
        </p:nvSpPr>
        <p:spPr>
          <a:xfrm>
            <a:off x="5997787" y="8831580"/>
            <a:ext cx="623147" cy="230797"/>
          </a:xfrm>
          <a:prstGeom prst="rect">
            <a:avLst/>
          </a:prstGeom>
        </p:spPr>
        <p:txBody>
          <a:bodyPr/>
          <a:lstStyle/>
          <a:p>
            <a:fld id="{22A853E8-D85F-5D49-95D2-E1D96ABFE2B9}" type="slidenum">
              <a:rPr lang="en-GB" smtClean="0">
                <a:solidFill>
                  <a:prstClr val="black"/>
                </a:solidFill>
              </a:rPr>
              <a:pPr/>
              <a:t>4</a:t>
            </a:fld>
            <a:endParaRPr lang="en-GB">
              <a:solidFill>
                <a:prstClr val="black"/>
              </a:solidFill>
            </a:endParaRPr>
          </a:p>
        </p:txBody>
      </p:sp>
    </p:spTree>
    <p:extLst>
      <p:ext uri="{BB962C8B-B14F-4D97-AF65-F5344CB8AC3E}">
        <p14:creationId xmlns:p14="http://schemas.microsoft.com/office/powerpoint/2010/main" val="3762570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smtClean="0"/>
              <a:t>I want to present to you our recent transformation of a large pharmaceutical company. We have not only managed to migrate 66 000 mailboxes to Office 365, but we have also standardized their</a:t>
            </a:r>
            <a:r>
              <a:rPr lang="en-US" sz="2000" b="1" baseline="0" dirty="0" smtClean="0"/>
              <a:t> processes and innovated the services for their employees, which led to improved customer environment and cost reductions.</a:t>
            </a:r>
            <a:endParaRPr lang="en-US" sz="2000" b="1"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5</a:t>
            </a:fld>
            <a:endParaRPr lang="en-US"/>
          </a:p>
        </p:txBody>
      </p:sp>
    </p:spTree>
    <p:extLst>
      <p:ext uri="{BB962C8B-B14F-4D97-AF65-F5344CB8AC3E}">
        <p14:creationId xmlns:p14="http://schemas.microsoft.com/office/powerpoint/2010/main" val="3091111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 todays presentation we would</a:t>
            </a:r>
            <a:r>
              <a:rPr lang="en-US" b="1" baseline="0" dirty="0" smtClean="0"/>
              <a:t> like to address the pains of your current Exchange environment and transform your environment and user experience with our Office 365 Exchange online services..</a:t>
            </a:r>
            <a:endParaRPr lang="en-US" b="1"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6</a:t>
            </a:fld>
            <a:endParaRPr lang="en-US"/>
          </a:p>
        </p:txBody>
      </p:sp>
    </p:spTree>
    <p:extLst>
      <p:ext uri="{BB962C8B-B14F-4D97-AF65-F5344CB8AC3E}">
        <p14:creationId xmlns:p14="http://schemas.microsoft.com/office/powerpoint/2010/main" val="3845118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We can help you transform your current </a:t>
            </a:r>
            <a:r>
              <a:rPr lang="en-US" b="1" baseline="0" dirty="0" err="1" smtClean="0"/>
              <a:t>on-premise</a:t>
            </a:r>
            <a:r>
              <a:rPr lang="en-US" b="1" baseline="0" dirty="0" smtClean="0"/>
              <a:t> Exchange environment and bring you up-to speed with the innovation engine, enhance your users’ experience and gain cost efficiencies.</a:t>
            </a:r>
            <a:endParaRPr lang="en-US" b="1"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7</a:t>
            </a:fld>
            <a:endParaRPr lang="en-US"/>
          </a:p>
        </p:txBody>
      </p:sp>
    </p:spTree>
    <p:extLst>
      <p:ext uri="{BB962C8B-B14F-4D97-AF65-F5344CB8AC3E}">
        <p14:creationId xmlns:p14="http://schemas.microsoft.com/office/powerpoint/2010/main" val="2589924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Based on our detailed business analysis of your current situation, we would like to propose our solution for Office 365 Exchange Online services with Microsoft</a:t>
            </a:r>
            <a:r>
              <a:rPr lang="en-US" b="1" baseline="0" dirty="0" smtClean="0"/>
              <a:t> </a:t>
            </a:r>
            <a:r>
              <a:rPr lang="en-US" b="1" dirty="0" smtClean="0"/>
              <a:t>Enterprise</a:t>
            </a:r>
            <a:r>
              <a:rPr lang="en-US" b="1" baseline="0" dirty="0" smtClean="0"/>
              <a:t> E3 plan. Team workspaces and mobility will empower user productivity. The self service will lead to improved customer satisfaction and lower helpdesk volume. The centralized management and reduced datacenter costs will lead to lower IT work load. The scalable subscription-based model will lead to further cost structure improvement. While at the same time you will take advantage of Office 365 security by defense-in-</a:t>
            </a:r>
            <a:r>
              <a:rPr lang="en-US" b="1" baseline="0" dirty="0" err="1" smtClean="0"/>
              <a:t>dept</a:t>
            </a:r>
            <a:r>
              <a:rPr lang="en-US" b="1" baseline="0" dirty="0" smtClean="0"/>
              <a:t> approach, enterprise-grade user and admin control.</a:t>
            </a:r>
            <a:endParaRPr lang="en-US" b="1" dirty="0"/>
          </a:p>
        </p:txBody>
      </p:sp>
      <p:sp>
        <p:nvSpPr>
          <p:cNvPr id="4" name="Slide Number Placeholder 3"/>
          <p:cNvSpPr>
            <a:spLocks noGrp="1"/>
          </p:cNvSpPr>
          <p:nvPr>
            <p:ph type="sldNum" sz="quarter" idx="10"/>
          </p:nvPr>
        </p:nvSpPr>
        <p:spPr/>
        <p:txBody>
          <a:bodyPr/>
          <a:lstStyle/>
          <a:p>
            <a:fld id="{7DE2E8FF-3D0C-9D4D-B4D1-3089215958A5}" type="slidenum">
              <a:rPr lang="en-US" smtClean="0"/>
              <a:pPr/>
              <a:t>8</a:t>
            </a:fld>
            <a:endParaRPr lang="en-US"/>
          </a:p>
        </p:txBody>
      </p:sp>
    </p:spTree>
    <p:extLst>
      <p:ext uri="{BB962C8B-B14F-4D97-AF65-F5344CB8AC3E}">
        <p14:creationId xmlns:p14="http://schemas.microsoft.com/office/powerpoint/2010/main" val="3025058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379413"/>
            <a:ext cx="6302375" cy="3544887"/>
          </a:xfrm>
        </p:spPr>
      </p:sp>
      <p:sp>
        <p:nvSpPr>
          <p:cNvPr id="3" name="Notes Placeholder 2"/>
          <p:cNvSpPr>
            <a:spLocks noGrp="1"/>
          </p:cNvSpPr>
          <p:nvPr>
            <p:ph type="body" idx="1"/>
          </p:nvPr>
        </p:nvSpPr>
        <p:spPr>
          <a:xfrm>
            <a:off x="430649" y="3922379"/>
            <a:ext cx="6418318" cy="5174223"/>
          </a:xfrm>
        </p:spPr>
        <p:txBody>
          <a:bodyPr>
            <a:normAutofit/>
          </a:bodyPr>
          <a:lstStyle/>
          <a:p>
            <a:r>
              <a:rPr lang="en-US" b="0" dirty="0" smtClean="0"/>
              <a:t>This is how our proposed migration will take place, making</a:t>
            </a:r>
            <a:r>
              <a:rPr lang="en-US" b="0" baseline="0" dirty="0" smtClean="0"/>
              <a:t> use of Agile practices, and within 3 months we will set-up your tenant, help you transform to a hybrid set-up and finally migrate you to your new Office 365 environment.</a:t>
            </a:r>
            <a:endParaRPr lang="en-US" b="0" dirty="0"/>
          </a:p>
        </p:txBody>
      </p:sp>
      <p:sp>
        <p:nvSpPr>
          <p:cNvPr id="4" name="Slide Number Placeholder 3"/>
          <p:cNvSpPr>
            <a:spLocks noGrp="1"/>
          </p:cNvSpPr>
          <p:nvPr>
            <p:ph type="sldNum" sz="quarter" idx="10"/>
          </p:nvPr>
        </p:nvSpPr>
        <p:spPr>
          <a:xfrm>
            <a:off x="5997787" y="8831580"/>
            <a:ext cx="623147" cy="230797"/>
          </a:xfrm>
          <a:prstGeom prst="rect">
            <a:avLst/>
          </a:prstGeom>
        </p:spPr>
        <p:txBody>
          <a:bodyPr/>
          <a:lstStyle/>
          <a:p>
            <a:fld id="{22A853E8-D85F-5D49-95D2-E1D96ABFE2B9}" type="slidenum">
              <a:rPr lang="en-GB" smtClean="0">
                <a:solidFill>
                  <a:prstClr val="black"/>
                </a:solidFill>
              </a:rPr>
              <a:pPr/>
              <a:t>9</a:t>
            </a:fld>
            <a:endParaRPr lang="en-GB">
              <a:solidFill>
                <a:prstClr val="black"/>
              </a:solidFill>
            </a:endParaRPr>
          </a:p>
        </p:txBody>
      </p:sp>
    </p:spTree>
    <p:extLst>
      <p:ext uri="{BB962C8B-B14F-4D97-AF65-F5344CB8AC3E}">
        <p14:creationId xmlns:p14="http://schemas.microsoft.com/office/powerpoint/2010/main" val="35680166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2" name="Freeform 5"/>
          <p:cNvSpPr>
            <a:spLocks noChangeAspect="1"/>
          </p:cNvSpPr>
          <p:nvPr userDrawn="1"/>
        </p:nvSpPr>
        <p:spPr bwMode="hidden">
          <a:xfrm>
            <a:off x="1" y="0"/>
            <a:ext cx="11986923" cy="8229600"/>
          </a:xfrm>
          <a:custGeom>
            <a:avLst/>
            <a:gdLst>
              <a:gd name="T0" fmla="*/ 7871 w 7871"/>
              <a:gd name="T1" fmla="*/ 2698 h 5404"/>
              <a:gd name="T2" fmla="*/ 7871 w 7871"/>
              <a:gd name="T3" fmla="*/ 2698 h 5404"/>
              <a:gd name="T4" fmla="*/ 5172 w 7871"/>
              <a:gd name="T5" fmla="*/ 0 h 5404"/>
              <a:gd name="T6" fmla="*/ 0 w 7871"/>
              <a:gd name="T7" fmla="*/ 0 h 5404"/>
              <a:gd name="T8" fmla="*/ 0 w 7871"/>
              <a:gd name="T9" fmla="*/ 5404 h 5404"/>
              <a:gd name="T10" fmla="*/ 5172 w 7871"/>
              <a:gd name="T11" fmla="*/ 5404 h 5404"/>
              <a:gd name="T12" fmla="*/ 7871 w 7871"/>
              <a:gd name="T13" fmla="*/ 2698 h 5404"/>
            </a:gdLst>
            <a:ahLst/>
            <a:cxnLst>
              <a:cxn ang="0">
                <a:pos x="T0" y="T1"/>
              </a:cxn>
              <a:cxn ang="0">
                <a:pos x="T2" y="T3"/>
              </a:cxn>
              <a:cxn ang="0">
                <a:pos x="T4" y="T5"/>
              </a:cxn>
              <a:cxn ang="0">
                <a:pos x="T6" y="T7"/>
              </a:cxn>
              <a:cxn ang="0">
                <a:pos x="T8" y="T9"/>
              </a:cxn>
              <a:cxn ang="0">
                <a:pos x="T10" y="T11"/>
              </a:cxn>
              <a:cxn ang="0">
                <a:pos x="T12" y="T13"/>
              </a:cxn>
            </a:cxnLst>
            <a:rect l="0" t="0" r="r" b="b"/>
            <a:pathLst>
              <a:path w="7871" h="5404">
                <a:moveTo>
                  <a:pt x="7871" y="2698"/>
                </a:moveTo>
                <a:lnTo>
                  <a:pt x="7871" y="2698"/>
                </a:lnTo>
                <a:cubicBezTo>
                  <a:pt x="7871" y="1192"/>
                  <a:pt x="6668" y="0"/>
                  <a:pt x="5172" y="0"/>
                </a:cubicBezTo>
                <a:lnTo>
                  <a:pt x="0" y="0"/>
                </a:lnTo>
                <a:lnTo>
                  <a:pt x="0" y="5404"/>
                </a:lnTo>
                <a:lnTo>
                  <a:pt x="5172" y="5404"/>
                </a:lnTo>
                <a:cubicBezTo>
                  <a:pt x="6668" y="5404"/>
                  <a:pt x="7871" y="4211"/>
                  <a:pt x="7871" y="2698"/>
                </a:cubicBez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 name="Title 1"/>
          <p:cNvSpPr>
            <a:spLocks noGrp="1"/>
          </p:cNvSpPr>
          <p:nvPr>
            <p:ph type="ctrTitle"/>
          </p:nvPr>
        </p:nvSpPr>
        <p:spPr>
          <a:xfrm>
            <a:off x="685800" y="2057400"/>
            <a:ext cx="10058400" cy="2926080"/>
          </a:xfrm>
        </p:spPr>
        <p:txBody>
          <a:bodyPr anchor="b" anchorCtr="0">
            <a:noAutofit/>
          </a:bodyPr>
          <a:lstStyle>
            <a:lvl1pP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685800" y="5257800"/>
            <a:ext cx="100584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p>
        </p:txBody>
      </p:sp>
      <p:pic>
        <p:nvPicPr>
          <p:cNvPr id="11" name="Picture 10"/>
          <p:cNvPicPr>
            <a:picLocks noChangeAspect="1"/>
          </p:cNvPicPr>
          <p:nvPr userDrawn="1"/>
        </p:nvPicPr>
        <p:blipFill>
          <a:blip r:embed="rId2"/>
          <a:stretch>
            <a:fillRect/>
          </a:stretch>
        </p:blipFill>
        <p:spPr bwMode="black">
          <a:xfrm>
            <a:off x="11422761" y="7314920"/>
            <a:ext cx="2706624" cy="768757"/>
          </a:xfrm>
          <a:prstGeom prst="rect">
            <a:avLst/>
          </a:prstGeom>
        </p:spPr>
      </p:pic>
      <p:sp>
        <p:nvSpPr>
          <p:cNvPr id="8" name="Footer Placeholder 4"/>
          <p:cNvSpPr txBox="1">
            <a:spLocks/>
          </p:cNvSpPr>
          <p:nvPr userDrawn="1"/>
        </p:nvSpPr>
        <p:spPr>
          <a:xfrm>
            <a:off x="685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rPr>
              <a:t>DXC Proprietary and Confidential</a:t>
            </a:r>
          </a:p>
        </p:txBody>
      </p:sp>
      <p:sp>
        <p:nvSpPr>
          <p:cNvPr id="9"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April 22, 2019</a:t>
            </a:fld>
            <a:endParaRPr lang="en-US" sz="1400" b="0">
              <a:solidFill>
                <a:schemeClr val="tx1"/>
              </a:solidFill>
            </a:endParaRPr>
          </a:p>
        </p:txBody>
      </p:sp>
    </p:spTree>
    <p:extLst>
      <p:ext uri="{BB962C8B-B14F-4D97-AF65-F5344CB8AC3E}">
        <p14:creationId xmlns:p14="http://schemas.microsoft.com/office/powerpoint/2010/main" val="321549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6400800" cy="5121276"/>
          </a:xfrm>
          <a:noFill/>
        </p:spPr>
        <p:txBody>
          <a:bodyPr>
            <a:normAutofit/>
          </a:bodyPr>
          <a:lstStyle>
            <a:lvl1pPr>
              <a:defRPr sz="2000"/>
            </a:lvl1pPr>
            <a:lvl2pPr>
              <a:defRPr sz="2000"/>
            </a:lvl2pPr>
            <a:lvl3pPr>
              <a:defRPr sz="2000"/>
            </a:lvl3pPr>
            <a:lvl4pPr marL="457200" indent="-228600">
              <a:buFont typeface="Arial" pitchFamily="34" charset="0"/>
              <a:buChar char="–"/>
              <a:defRPr sz="2000"/>
            </a:lvl4pPr>
            <a:lvl5pPr marL="685800" indent="-228600">
              <a:buFont typeface="Arial" pitchFamily="34" charset="0"/>
              <a:buChar char="–"/>
              <a:defRPr sz="2000"/>
            </a:lvl5pPr>
            <a:lvl6pPr marL="914400" indent="-228600">
              <a:buFont typeface="Arial" pitchFamily="34" charset="0"/>
              <a:buChar char="–"/>
              <a:defRPr sz="2000" baseline="0"/>
            </a:lvl6pPr>
            <a:lvl7pPr marL="1143000" indent="-228600">
              <a:buFont typeface="Arial" pitchFamily="34" charset="0"/>
              <a:buChar char="–"/>
              <a:defRPr sz="2000" baseline="0"/>
            </a:lvl7pPr>
            <a:lvl8pPr marL="1371600" indent="-228600">
              <a:buFont typeface="Arial" pitchFamily="34" charset="0"/>
              <a:buChar char="–"/>
              <a:defRPr sz="2000" baseline="0"/>
            </a:lvl8pPr>
            <a:lvl9pPr marL="1600200" indent="-228600">
              <a:buFont typeface="Arial" pitchFamily="34" charset="0"/>
              <a:buChar cha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543800" y="2057398"/>
            <a:ext cx="6400800" cy="5121274"/>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345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57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9829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74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7315200" y="0"/>
            <a:ext cx="7315200" cy="8229600"/>
          </a:xfrm>
          <a:solidFill>
            <a:schemeClr val="bg1">
              <a:lumMod val="85000"/>
            </a:schemeClr>
          </a:solidFill>
        </p:spPr>
        <p:txBody>
          <a:bodyPr anchor="ctr" anchorCtr="0">
            <a:normAutofit/>
          </a:bodyPr>
          <a:lstStyle>
            <a:lvl1pPr algn="ctr">
              <a:defRPr sz="1600" b="0"/>
            </a:lvl1pPr>
          </a:lstStyle>
          <a:p>
            <a:r>
              <a:rPr lang="en-US"/>
              <a:t>Click icon to add picture</a:t>
            </a:r>
          </a:p>
        </p:txBody>
      </p:sp>
      <p:sp>
        <p:nvSpPr>
          <p:cNvPr id="4" name="Title 3"/>
          <p:cNvSpPr>
            <a:spLocks noGrp="1"/>
          </p:cNvSpPr>
          <p:nvPr>
            <p:ph type="title"/>
          </p:nvPr>
        </p:nvSpPr>
        <p:spPr>
          <a:xfrm>
            <a:off x="685800" y="639763"/>
            <a:ext cx="6400800" cy="1417636"/>
          </a:xfrm>
        </p:spPr>
        <p:txBody>
          <a:bodyPr/>
          <a:lstStyle/>
          <a:p>
            <a:r>
              <a:rPr lang="en-US"/>
              <a:t>Click to edit Master title style</a:t>
            </a:r>
          </a:p>
        </p:txBody>
      </p:sp>
      <p:sp>
        <p:nvSpPr>
          <p:cNvPr id="7"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pic>
        <p:nvPicPr>
          <p:cNvPr id="8" name="Picture 7"/>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tx1"/>
                </a:solidFill>
              </a:rPr>
              <a:pPr algn="r" defTabSz="820738">
                <a:spcBef>
                  <a:spcPct val="50000"/>
                </a:spcBef>
              </a:pPr>
              <a:t>April 22, 2019</a:t>
            </a:fld>
            <a:endParaRPr lang="en-US" sz="1100" b="0">
              <a:solidFill>
                <a:schemeClr val="tx1"/>
              </a:solidFill>
            </a:endParaRPr>
          </a:p>
        </p:txBody>
      </p:sp>
      <p:sp>
        <p:nvSpPr>
          <p:cNvPr id="12" name="Footer Placeholder 4"/>
          <p:cNvSpPr txBox="1">
            <a:spLocks/>
          </p:cNvSpPr>
          <p:nvPr userDrawn="1"/>
        </p:nvSpPr>
        <p:spPr>
          <a:xfrm>
            <a:off x="2971800" y="7580439"/>
            <a:ext cx="4114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a:t>DXC Proprietary and Confidential</a:t>
            </a:r>
          </a:p>
        </p:txBody>
      </p:sp>
      <p:sp>
        <p:nvSpPr>
          <p:cNvPr id="3" name="Content Placeholder 2"/>
          <p:cNvSpPr>
            <a:spLocks noGrp="1"/>
          </p:cNvSpPr>
          <p:nvPr>
            <p:ph sz="quarter" idx="14"/>
          </p:nvPr>
        </p:nvSpPr>
        <p:spPr>
          <a:xfrm>
            <a:off x="685800" y="2057398"/>
            <a:ext cx="6400800" cy="512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78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lvl1pPr>
            <a:lvl2pPr marL="0" indent="0">
              <a:spcBef>
                <a:spcPts val="900"/>
              </a:spcBef>
              <a:buFontTx/>
              <a:buNone/>
              <a:defRPr/>
            </a:lvl2pPr>
            <a:lvl3pPr marL="0" indent="0">
              <a:spcBef>
                <a:spcPts val="900"/>
              </a:spcBef>
              <a:buFontTx/>
              <a:buNone/>
              <a:defRPr/>
            </a:lvl3pPr>
            <a:lvl4pPr marL="0" indent="0">
              <a:spcBef>
                <a:spcPts val="900"/>
              </a:spcBef>
              <a:buFontTx/>
              <a:buNone/>
              <a:defRPr/>
            </a:lvl4pPr>
            <a:lvl5pPr marL="0" indent="0">
              <a:spcBef>
                <a:spcPts val="900"/>
              </a:spcBef>
              <a:buFontTx/>
              <a:buNone/>
              <a:defRPr/>
            </a:lvl5pPr>
            <a:lvl6pPr marL="0" indent="0">
              <a:spcBef>
                <a:spcPts val="900"/>
              </a:spcBef>
              <a:buFontTx/>
              <a:buNone/>
              <a:defRPr baseline="0"/>
            </a:lvl6pPr>
            <a:lvl7pPr marL="0" indent="0">
              <a:spcBef>
                <a:spcPts val="900"/>
              </a:spcBef>
              <a:buFontTx/>
              <a:buNone/>
              <a:defRPr baseline="0"/>
            </a:lvl7pPr>
            <a:lvl8pPr marL="0" indent="0">
              <a:spcBef>
                <a:spcPts val="900"/>
              </a:spcBef>
              <a:buFontTx/>
              <a:buNone/>
              <a:defRPr baseline="0"/>
            </a:lvl8pPr>
            <a:lvl9pPr marL="0" indent="0">
              <a:spcBef>
                <a:spcPts val="900"/>
              </a:spcBef>
              <a:buFontTx/>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a:t>Click to edit Master title style</a:t>
            </a:r>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April 22, 2019</a:t>
            </a:fld>
            <a:endParaRPr lang="en-US" sz="1100" b="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lgn="r" defTabSz="820738">
                <a:spcBef>
                  <a:spcPct val="50000"/>
                </a:spcBef>
              </a:pPr>
              <a:t>‹#›</a:t>
            </a:fld>
            <a:endParaRPr lang="en-US" sz="1100" b="1">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solidFill>
              </a:rPr>
              <a:t>DXC Proprietary and Confidential</a:t>
            </a:r>
          </a:p>
        </p:txBody>
      </p:sp>
    </p:spTree>
    <p:extLst>
      <p:ext uri="{BB962C8B-B14F-4D97-AF65-F5344CB8AC3E}">
        <p14:creationId xmlns:p14="http://schemas.microsoft.com/office/powerpoint/2010/main" val="217650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02">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8" name="Straight Connector 1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a:t>Click to edit Master title style</a:t>
            </a:r>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p>
        </p:txBody>
      </p:sp>
      <p:pic>
        <p:nvPicPr>
          <p:cNvPr id="9" name="Picture 8"/>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April 22, 2019</a:t>
            </a:fld>
            <a:endParaRPr lang="en-US" sz="1100" b="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lgn="r" defTabSz="820738">
                <a:spcBef>
                  <a:spcPct val="50000"/>
                </a:spcBef>
              </a:pPr>
              <a:t>‹#›</a:t>
            </a:fld>
            <a:endParaRPr lang="en-US" sz="1100" b="1">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solidFill>
              </a:rPr>
              <a:t>DXC Proprietary and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03">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tx1"/>
                </a:solidFill>
              </a:defRPr>
            </a:lvl1pPr>
          </a:lstStyle>
          <a:p>
            <a:r>
              <a:rPr lang="en-US"/>
              <a:t>Click to edit Master title style</a:t>
            </a:r>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p>
        </p:txBody>
      </p:sp>
      <p:sp>
        <p:nvSpPr>
          <p:cNvPr id="18"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April 22, 2019</a:t>
            </a:fld>
            <a:endParaRPr lang="en-US" sz="1100" b="0">
              <a:solidFill>
                <a:schemeClr val="tx1"/>
              </a:solidFill>
            </a:endParaRPr>
          </a:p>
        </p:txBody>
      </p:sp>
      <p:sp>
        <p:nvSpPr>
          <p:cNvPr id="19"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a:solidFill>
                <a:schemeClr val="tx1"/>
              </a:solidFill>
            </a:endParaRPr>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t>DXC Proprietary and Confidential</a:t>
            </a:r>
          </a:p>
        </p:txBody>
      </p:sp>
      <p:pic>
        <p:nvPicPr>
          <p:cNvPr id="21" name="Picture 20"/>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22"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4630400" cy="8229600"/>
          </a:xfrm>
          <a:solidFill>
            <a:schemeClr val="bg1">
              <a:lumMod val="85000"/>
            </a:schemeClr>
          </a:solidFill>
        </p:spPr>
        <p:txBody>
          <a:bodyPr anchor="ctr" anchorCtr="0">
            <a:normAutofit/>
          </a:bodyPr>
          <a:lstStyle>
            <a:lvl1pPr algn="ctr">
              <a:defRPr sz="1600" b="0">
                <a:solidFill>
                  <a:schemeClr val="bg1"/>
                </a:solidFill>
              </a:defRPr>
            </a:lvl1pPr>
          </a:lstStyle>
          <a:p>
            <a:r>
              <a:rPr lang="en-US"/>
              <a:t>Click icon to add picture</a:t>
            </a:r>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4"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April 22, 2019</a:t>
            </a:fld>
            <a:endParaRPr lang="en-US" sz="1100" b="0">
              <a:solidFill>
                <a:schemeClr val="bg1"/>
              </a:solidFill>
            </a:endParaRPr>
          </a:p>
        </p:txBody>
      </p:sp>
      <p:sp>
        <p:nvSpPr>
          <p:cNvPr id="15"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lgn="r" defTabSz="820738">
                <a:spcBef>
                  <a:spcPct val="50000"/>
                </a:spcBef>
              </a:pPr>
              <a:t>‹#›</a:t>
            </a:fld>
            <a:endParaRPr lang="en-US" sz="1100" b="1">
              <a:solidFill>
                <a:schemeClr val="bg1"/>
              </a:solidFill>
            </a:endParaRPr>
          </a:p>
        </p:txBody>
      </p:sp>
      <p:sp>
        <p:nvSpPr>
          <p:cNvPr id="16"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solidFill>
              </a:rPr>
              <a:t>DXC Proprietary and Confidential</a:t>
            </a:r>
          </a:p>
        </p:txBody>
      </p:sp>
    </p:spTree>
    <p:extLst>
      <p:ext uri="{BB962C8B-B14F-4D97-AF65-F5344CB8AC3E}">
        <p14:creationId xmlns:p14="http://schemas.microsoft.com/office/powerpoint/2010/main" val="124016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91440" y="-91440"/>
            <a:ext cx="14813280" cy="841248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5"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solidFill>
                  <a:schemeClr val="bg1"/>
                </a:solidFill>
              </a:defRPr>
            </a:lvl1pPr>
            <a:lvl2pPr marL="0" indent="0">
              <a:spcBef>
                <a:spcPts val="900"/>
              </a:spcBef>
              <a:buFontTx/>
              <a:buNone/>
              <a:defRPr>
                <a:solidFill>
                  <a:schemeClr val="bg1"/>
                </a:solidFill>
              </a:defRPr>
            </a:lvl2pPr>
            <a:lvl3pPr marL="0" indent="0">
              <a:spcBef>
                <a:spcPts val="900"/>
              </a:spcBef>
              <a:buFontTx/>
              <a:buNone/>
              <a:defRPr>
                <a:solidFill>
                  <a:schemeClr val="bg1"/>
                </a:solidFill>
              </a:defRPr>
            </a:lvl3pPr>
            <a:lvl4pPr marL="0" indent="0">
              <a:spcBef>
                <a:spcPts val="900"/>
              </a:spcBef>
              <a:buFontTx/>
              <a:buNone/>
              <a:defRPr>
                <a:solidFill>
                  <a:schemeClr val="bg1"/>
                </a:solidFill>
              </a:defRPr>
            </a:lvl4pPr>
            <a:lvl5pPr marL="0" indent="0">
              <a:spcBef>
                <a:spcPts val="900"/>
              </a:spcBef>
              <a:buFontTx/>
              <a:buNone/>
              <a:defRPr>
                <a:solidFill>
                  <a:schemeClr val="bg1"/>
                </a:solidFill>
              </a:defRPr>
            </a:lvl5pPr>
            <a:lvl6pPr marL="0" indent="0">
              <a:spcBef>
                <a:spcPts val="900"/>
              </a:spcBef>
              <a:buFontTx/>
              <a:buNone/>
              <a:defRPr baseline="0">
                <a:solidFill>
                  <a:schemeClr val="bg1"/>
                </a:solidFill>
              </a:defRPr>
            </a:lvl6pPr>
            <a:lvl7pPr marL="0" indent="0">
              <a:spcBef>
                <a:spcPts val="900"/>
              </a:spcBef>
              <a:buFontTx/>
              <a:buNone/>
              <a:defRPr baseline="0">
                <a:solidFill>
                  <a:schemeClr val="bg1"/>
                </a:solidFill>
              </a:defRPr>
            </a:lvl7pPr>
            <a:lvl8pPr marL="0" indent="0">
              <a:spcBef>
                <a:spcPts val="900"/>
              </a:spcBef>
              <a:buFontTx/>
              <a:buNone/>
              <a:defRPr baseline="0">
                <a:solidFill>
                  <a:schemeClr val="bg1"/>
                </a:solidFill>
              </a:defRPr>
            </a:lvl8pPr>
            <a:lvl9pPr marL="0" indent="0">
              <a:spcBef>
                <a:spcPts val="900"/>
              </a:spcBef>
              <a:buFontTx/>
              <a:buNone/>
              <a:defRPr baseline="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a:solidFill>
                  <a:schemeClr val="bg1"/>
                </a:solidFill>
              </a:rPr>
              <a:t>DXC Proprietary and Confidential</a:t>
            </a:r>
          </a:p>
        </p:txBody>
      </p:sp>
      <p:pic>
        <p:nvPicPr>
          <p:cNvPr id="38" name="Picture 3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44830" y="7425690"/>
            <a:ext cx="2048256" cy="581763"/>
          </a:xfrm>
          <a:prstGeom prst="rect">
            <a:avLst/>
          </a:prstGeom>
        </p:spPr>
      </p:pic>
    </p:spTree>
    <p:extLst>
      <p:ext uri="{BB962C8B-B14F-4D97-AF65-F5344CB8AC3E}">
        <p14:creationId xmlns:p14="http://schemas.microsoft.com/office/powerpoint/2010/main" val="370855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02">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8"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itle 1"/>
          <p:cNvSpPr>
            <a:spLocks noGrp="1"/>
          </p:cNvSpPr>
          <p:nvPr>
            <p:ph type="ctrTitle"/>
          </p:nvPr>
        </p:nvSpPr>
        <p:spPr>
          <a:xfrm>
            <a:off x="685800" y="640080"/>
            <a:ext cx="10058400" cy="3429000"/>
          </a:xfrm>
        </p:spPr>
        <p:txBody>
          <a:bodyPr anchor="b" anchorCtr="0">
            <a:noAutofit/>
          </a:bodyPr>
          <a:lstStyle>
            <a:lvl1pPr>
              <a:defRPr sz="6000">
                <a:solidFill>
                  <a:schemeClr val="tx1"/>
                </a:solidFill>
              </a:defRPr>
            </a:lvl1pPr>
          </a:lstStyle>
          <a:p>
            <a:r>
              <a:rPr lang="en-US"/>
              <a:t>Click to edit Master title style</a:t>
            </a:r>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p>
        </p:txBody>
      </p:sp>
      <p:sp>
        <p:nvSpPr>
          <p:cNvPr id="18"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t>DXC Proprietary and Confidential</a:t>
            </a:r>
          </a:p>
        </p:txBody>
      </p:sp>
      <p:sp>
        <p:nvSpPr>
          <p:cNvPr id="19"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April 22, 2019</a:t>
            </a:fld>
            <a:endParaRPr lang="en-US" sz="1400" b="0">
              <a:solidFill>
                <a:schemeClr val="tx1"/>
              </a:solidFill>
            </a:endParaRPr>
          </a:p>
        </p:txBody>
      </p:sp>
    </p:spTree>
    <p:extLst>
      <p:ext uri="{BB962C8B-B14F-4D97-AF65-F5344CB8AC3E}">
        <p14:creationId xmlns:p14="http://schemas.microsoft.com/office/powerpoint/2010/main" val="177612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731331" y="625450"/>
            <a:ext cx="13163932" cy="493776"/>
          </a:xfrm>
          <a:prstGeom prst="rect">
            <a:avLst/>
          </a:prstGeom>
        </p:spPr>
        <p:txBody>
          <a:bodyPr/>
          <a:lstStyle>
            <a:lvl1pPr>
              <a:defRPr/>
            </a:lvl1pPr>
          </a:lstStyle>
          <a:p>
            <a:r>
              <a:t>Click to add one-line title</a:t>
            </a:r>
          </a:p>
        </p:txBody>
      </p:sp>
      <p:sp>
        <p:nvSpPr>
          <p:cNvPr id="7" name="Text Placeholder 7"/>
          <p:cNvSpPr>
            <a:spLocks noGrp="1"/>
          </p:cNvSpPr>
          <p:nvPr>
            <p:ph type="body" sz="quarter" idx="13" hasCustomPrompt="1"/>
          </p:nvPr>
        </p:nvSpPr>
        <p:spPr>
          <a:xfrm>
            <a:off x="731328" y="1121088"/>
            <a:ext cx="13163932" cy="457200"/>
          </a:xfrm>
          <a:prstGeom prst="rect">
            <a:avLst/>
          </a:prstGeom>
        </p:spPr>
        <p:txBody>
          <a:bodyPr>
            <a:noAutofit/>
          </a:bodyPr>
          <a:lstStyle>
            <a:lvl1pPr marL="0" indent="0">
              <a:spcBef>
                <a:spcPts val="0"/>
              </a:spcBef>
              <a:buNone/>
              <a:defRPr sz="2880" baseline="0"/>
            </a:lvl1pPr>
            <a:lvl2pPr marL="0" indent="0">
              <a:spcBef>
                <a:spcPts val="0"/>
              </a:spcBef>
              <a:buNone/>
              <a:defRPr sz="2880"/>
            </a:lvl2pPr>
            <a:lvl3pPr marL="0" indent="0">
              <a:spcBef>
                <a:spcPts val="0"/>
              </a:spcBef>
              <a:buNone/>
              <a:defRPr sz="2880"/>
            </a:lvl3pPr>
            <a:lvl4pPr marL="0" indent="0">
              <a:spcBef>
                <a:spcPts val="0"/>
              </a:spcBef>
              <a:buNone/>
              <a:defRPr sz="2880"/>
            </a:lvl4pPr>
            <a:lvl5pPr marL="0" indent="0">
              <a:spcBef>
                <a:spcPts val="0"/>
              </a:spcBef>
              <a:buNone/>
              <a:defRPr sz="2880"/>
            </a:lvl5pPr>
            <a:lvl6pPr marL="0" indent="0">
              <a:spcBef>
                <a:spcPts val="0"/>
              </a:spcBef>
              <a:buNone/>
              <a:defRPr sz="2880"/>
            </a:lvl6pPr>
            <a:lvl7pPr marL="0" indent="0">
              <a:spcBef>
                <a:spcPts val="0"/>
              </a:spcBef>
              <a:buNone/>
              <a:defRPr sz="2880"/>
            </a:lvl7pPr>
            <a:lvl8pPr marL="0" indent="0">
              <a:spcBef>
                <a:spcPts val="0"/>
              </a:spcBef>
              <a:buNone/>
              <a:defRPr sz="2880"/>
            </a:lvl8pPr>
            <a:lvl9pPr marL="0" indent="0">
              <a:spcBef>
                <a:spcPts val="0"/>
              </a:spcBef>
              <a:buNone/>
              <a:defRPr sz="2880"/>
            </a:lvl9pPr>
          </a:lstStyle>
          <a:p>
            <a:pPr lvl="0"/>
            <a:r>
              <a:t>Click to add one-line subtitle</a:t>
            </a:r>
          </a:p>
        </p:txBody>
      </p:sp>
      <p:sp>
        <p:nvSpPr>
          <p:cNvPr id="3" name="Date Placeholder 2"/>
          <p:cNvSpPr>
            <a:spLocks noGrp="1"/>
          </p:cNvSpPr>
          <p:nvPr>
            <p:ph type="dt" sz="half" idx="10"/>
          </p:nvPr>
        </p:nvSpPr>
        <p:spPr>
          <a:xfrm>
            <a:off x="6717854" y="7711325"/>
            <a:ext cx="1194694" cy="252374"/>
          </a:xfrm>
          <a:prstGeom prst="rect">
            <a:avLst/>
          </a:prstGeom>
        </p:spPr>
        <p:txBody>
          <a:bodyPr/>
          <a:lstStyle/>
          <a:p>
            <a:pPr defTabSz="1462981"/>
            <a:fld id="{684E3265-88A3-4C30-AE11-BFDF645909E9}" type="datetime4">
              <a:rPr lang="en-US" smtClean="0">
                <a:solidFill>
                  <a:prstClr val="black"/>
                </a:solidFill>
              </a:rPr>
              <a:pPr defTabSz="1462981"/>
              <a:t>April 22, 2019</a:t>
            </a:fld>
            <a:endParaRPr lang="en-US" dirty="0">
              <a:solidFill>
                <a:prstClr val="black"/>
              </a:solidFill>
            </a:endParaRPr>
          </a:p>
        </p:txBody>
      </p:sp>
      <p:sp>
        <p:nvSpPr>
          <p:cNvPr id="4" name="Footer Placeholder 3"/>
          <p:cNvSpPr>
            <a:spLocks noGrp="1"/>
          </p:cNvSpPr>
          <p:nvPr>
            <p:ph type="ftr" sz="quarter" idx="11"/>
          </p:nvPr>
        </p:nvSpPr>
        <p:spPr>
          <a:xfrm>
            <a:off x="8321040" y="7711325"/>
            <a:ext cx="4830238" cy="252374"/>
          </a:xfrm>
          <a:prstGeom prst="rect">
            <a:avLst/>
          </a:prstGeom>
        </p:spPr>
        <p:txBody>
          <a:bodyPr/>
          <a:lstStyle/>
          <a:p>
            <a:pPr defTabSz="1462981"/>
            <a:r>
              <a:rPr lang="en-US">
                <a:solidFill>
                  <a:prstClr val="black"/>
                </a:solidFill>
              </a:rPr>
              <a:t>Private | Confidential | Internal Use Only </a:t>
            </a:r>
          </a:p>
        </p:txBody>
      </p:sp>
      <p:sp>
        <p:nvSpPr>
          <p:cNvPr id="5" name="Slide Number Placeholder 4"/>
          <p:cNvSpPr>
            <a:spLocks noGrp="1"/>
          </p:cNvSpPr>
          <p:nvPr>
            <p:ph type="sldNum" sz="quarter" idx="12"/>
          </p:nvPr>
        </p:nvSpPr>
        <p:spPr>
          <a:xfrm>
            <a:off x="13258802" y="7717042"/>
            <a:ext cx="640079" cy="278576"/>
          </a:xfrm>
          <a:prstGeom prst="rect">
            <a:avLst/>
          </a:prstGeom>
        </p:spPr>
        <p:txBody>
          <a:bodyPr/>
          <a:lstStyle/>
          <a:p>
            <a:pPr defTabSz="1462981"/>
            <a:fld id="{B016F8AB-BCEA-4347-8BA6-BE776009BC89}" type="slidenum">
              <a:rPr lang="en-US" smtClean="0">
                <a:solidFill>
                  <a:srgbClr val="5F7A76"/>
                </a:solidFill>
              </a:rPr>
              <a:pPr defTabSz="1462981"/>
              <a:t>‹#›</a:t>
            </a:fld>
            <a:endParaRPr lang="en-US" dirty="0">
              <a:solidFill>
                <a:srgbClr val="5F7A76"/>
              </a:solidFill>
            </a:endParaRPr>
          </a:p>
        </p:txBody>
      </p:sp>
    </p:spTree>
    <p:extLst>
      <p:ext uri="{BB962C8B-B14F-4D97-AF65-F5344CB8AC3E}">
        <p14:creationId xmlns:p14="http://schemas.microsoft.com/office/powerpoint/2010/main" val="29827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5_Title Slide">
    <p:spTree>
      <p:nvGrpSpPr>
        <p:cNvPr id="1" name=""/>
        <p:cNvGrpSpPr/>
        <p:nvPr/>
      </p:nvGrpSpPr>
      <p:grpSpPr>
        <a:xfrm>
          <a:off x="0" y="0"/>
          <a:ext cx="0" cy="0"/>
          <a:chOff x="0" y="0"/>
          <a:chExt cx="0" cy="0"/>
        </a:xfrm>
      </p:grpSpPr>
      <p:pic>
        <p:nvPicPr>
          <p:cNvPr id="2" name="Picture 42">
            <a:extLst>
              <a:ext uri="{FF2B5EF4-FFF2-40B4-BE49-F238E27FC236}">
                <a16:creationId xmlns="" xmlns:a16="http://schemas.microsoft.com/office/drawing/2014/main" id="{5A800C92-6790-4CBD-8C1D-EC4F40C24316}"/>
              </a:ext>
            </a:extLst>
          </p:cNvPr>
          <p:cNvPicPr>
            <a:picLocks noChangeAspect="1"/>
          </p:cNvPicPr>
          <p:nvPr userDrawn="1"/>
        </p:nvPicPr>
        <p:blipFill>
          <a:blip r:embed="rId2"/>
          <a:stretch>
            <a:fillRect/>
          </a:stretch>
        </p:blipFill>
        <p:spPr>
          <a:xfrm flipH="1">
            <a:off x="0" y="0"/>
            <a:ext cx="14630400" cy="8229600"/>
          </a:xfrm>
          <a:prstGeom prst="rect">
            <a:avLst/>
          </a:prstGeom>
          <a:noFill/>
          <a:ln cap="flat">
            <a:noFill/>
          </a:ln>
        </p:spPr>
      </p:pic>
      <p:sp>
        <p:nvSpPr>
          <p:cNvPr id="3" name="Rectangle 3">
            <a:extLst>
              <a:ext uri="{FF2B5EF4-FFF2-40B4-BE49-F238E27FC236}">
                <a16:creationId xmlns="" xmlns:a16="http://schemas.microsoft.com/office/drawing/2014/main" id="{D5133575-4E6A-4343-8BFC-359DEA7FA3EF}"/>
              </a:ext>
            </a:extLst>
          </p:cNvPr>
          <p:cNvSpPr/>
          <p:nvPr/>
        </p:nvSpPr>
        <p:spPr>
          <a:xfrm>
            <a:off x="0" y="6991474"/>
            <a:ext cx="4026313" cy="1238865"/>
          </a:xfrm>
          <a:prstGeom prst="rect">
            <a:avLst/>
          </a:prstGeom>
          <a:gradFill>
            <a:gsLst>
              <a:gs pos="0">
                <a:srgbClr val="000000">
                  <a:alpha val="52000"/>
                </a:srgbClr>
              </a:gs>
              <a:gs pos="100000">
                <a:srgbClr val="818181">
                  <a:alpha val="56000"/>
                </a:srgbClr>
              </a:gs>
            </a:gsLst>
            <a:lin ang="17400000"/>
          </a:gradFill>
          <a:ln cap="flat">
            <a:noFill/>
            <a:prstDash val="solid"/>
          </a:ln>
        </p:spPr>
        <p:txBody>
          <a:bodyPr vert="horz" wrap="square" lIns="91440" tIns="45720" rIns="91440" bIns="45720" anchor="ctr" anchorCtr="1" compatLnSpc="1">
            <a:noAutofit/>
          </a:bodyPr>
          <a:lstStyle/>
          <a:p>
            <a:pPr marL="0" marR="0" lvl="0" indent="0" algn="ctr" defTabSz="146304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80" b="0" i="0" u="none" strike="noStrike" kern="1200" cap="none" spc="0" baseline="0">
              <a:solidFill>
                <a:srgbClr val="FFFFFF"/>
              </a:solidFill>
              <a:uFillTx/>
              <a:latin typeface="Arial"/>
            </a:endParaRPr>
          </a:p>
        </p:txBody>
      </p:sp>
      <p:sp>
        <p:nvSpPr>
          <p:cNvPr id="5" name="Round Same Side Corner Rectangle 71">
            <a:extLst>
              <a:ext uri="{FF2B5EF4-FFF2-40B4-BE49-F238E27FC236}">
                <a16:creationId xmlns="" xmlns:a16="http://schemas.microsoft.com/office/drawing/2014/main" id="{45A56CAA-C489-4662-B8D8-1860D12F3E36}"/>
              </a:ext>
            </a:extLst>
          </p:cNvPr>
          <p:cNvSpPr/>
          <p:nvPr/>
        </p:nvSpPr>
        <p:spPr>
          <a:xfrm rot="5400013">
            <a:off x="1423204" y="-516193"/>
            <a:ext cx="4188537" cy="7034982"/>
          </a:xfrm>
          <a:custGeom>
            <a:avLst/>
            <a:gdLst>
              <a:gd name="f0" fmla="val 10800000"/>
              <a:gd name="f1" fmla="val 5400000"/>
              <a:gd name="f2" fmla="val 16200000"/>
              <a:gd name="f3" fmla="val w"/>
              <a:gd name="f4" fmla="val h"/>
              <a:gd name="f5" fmla="val ss"/>
              <a:gd name="f6" fmla="val 0"/>
              <a:gd name="f7" fmla="val 50000"/>
              <a:gd name="f8" fmla="abs f3"/>
              <a:gd name="f9" fmla="abs f4"/>
              <a:gd name="f10" fmla="abs f5"/>
              <a:gd name="f11" fmla="?: f8 f3 1"/>
              <a:gd name="f12" fmla="?: f9 f4 1"/>
              <a:gd name="f13" fmla="?: f10 f5 1"/>
              <a:gd name="f14" fmla="*/ f11 1 21600"/>
              <a:gd name="f15" fmla="*/ f12 1 21600"/>
              <a:gd name="f16" fmla="*/ 21600 f11 1"/>
              <a:gd name="f17" fmla="*/ 21600 f12 1"/>
              <a:gd name="f18" fmla="min f15 f14"/>
              <a:gd name="f19" fmla="*/ f16 1 f13"/>
              <a:gd name="f20" fmla="*/ f17 1 f13"/>
              <a:gd name="f21" fmla="val f19"/>
              <a:gd name="f22" fmla="val f20"/>
              <a:gd name="f23" fmla="*/ f6 f18 1"/>
              <a:gd name="f24" fmla="+- f22 0 f6"/>
              <a:gd name="f25" fmla="+- f21 0 f6"/>
              <a:gd name="f26" fmla="*/ f21 f18 1"/>
              <a:gd name="f27" fmla="*/ f22 f18 1"/>
              <a:gd name="f28" fmla="min f25 f24"/>
              <a:gd name="f29" fmla="*/ f28 f7 1"/>
              <a:gd name="f30" fmla="*/ f28 f6 1"/>
              <a:gd name="f31" fmla="*/ f29 1 100000"/>
              <a:gd name="f32" fmla="*/ f30 1 100000"/>
              <a:gd name="f33" fmla="+- f21 0 f31"/>
              <a:gd name="f34" fmla="+- f22 0 f32"/>
              <a:gd name="f35" fmla="+- f31 0 f32"/>
              <a:gd name="f36" fmla="*/ f31 29289 1"/>
              <a:gd name="f37" fmla="*/ f32 29289 1"/>
              <a:gd name="f38" fmla="*/ f31 f18 1"/>
              <a:gd name="f39" fmla="*/ f32 f18 1"/>
              <a:gd name="f40" fmla="*/ f36 1 100000"/>
              <a:gd name="f41" fmla="*/ f37 1 100000"/>
              <a:gd name="f42" fmla="*/ f33 f18 1"/>
              <a:gd name="f43" fmla="*/ f34 f18 1"/>
              <a:gd name="f44" fmla="?: f35 f40 f41"/>
              <a:gd name="f45" fmla="+- f22 0 f41"/>
              <a:gd name="f46" fmla="*/ f40 f18 1"/>
              <a:gd name="f47" fmla="+- f21 0 f44"/>
              <a:gd name="f48" fmla="*/ f44 f18 1"/>
              <a:gd name="f49" fmla="*/ f45 f18 1"/>
              <a:gd name="f50" fmla="*/ f47 f18 1"/>
            </a:gdLst>
            <a:ahLst/>
            <a:cxnLst>
              <a:cxn ang="3cd4">
                <a:pos x="hc" y="t"/>
              </a:cxn>
              <a:cxn ang="0">
                <a:pos x="r" y="vc"/>
              </a:cxn>
              <a:cxn ang="cd4">
                <a:pos x="hc" y="b"/>
              </a:cxn>
              <a:cxn ang="cd2">
                <a:pos x="l" y="vc"/>
              </a:cxn>
            </a:cxnLst>
            <a:rect l="f48" t="f46" r="f50" b="f49"/>
            <a:pathLst>
              <a:path>
                <a:moveTo>
                  <a:pt x="f38" y="f23"/>
                </a:moveTo>
                <a:lnTo>
                  <a:pt x="f42" y="f23"/>
                </a:lnTo>
                <a:arcTo wR="f38" hR="f38" stAng="f2" swAng="f1"/>
                <a:lnTo>
                  <a:pt x="f26" y="f43"/>
                </a:lnTo>
                <a:arcTo wR="f39" hR="f39" stAng="f6" swAng="f1"/>
                <a:lnTo>
                  <a:pt x="f39" y="f27"/>
                </a:lnTo>
                <a:arcTo wR="f39" hR="f39" stAng="f1" swAng="f1"/>
                <a:lnTo>
                  <a:pt x="f23" y="f38"/>
                </a:lnTo>
                <a:arcTo wR="f38" hR="f38" stAng="f0" swAng="f1"/>
                <a:close/>
              </a:path>
            </a:pathLst>
          </a:custGeom>
          <a:solidFill>
            <a:srgbClr val="000000"/>
          </a:solidFill>
          <a:ln cap="flat">
            <a:noFill/>
            <a:prstDash val="solid"/>
          </a:ln>
        </p:spPr>
        <p:txBody>
          <a:bodyPr vert="horz" wrap="square" lIns="109728" tIns="54864" rIns="109728" bIns="54864" anchor="ctr" anchorCtr="1" compatLnSpc="1">
            <a:noAutofit/>
          </a:bodyPr>
          <a:lstStyle/>
          <a:p>
            <a:pPr marL="0" marR="0" lvl="0" indent="0" algn="ctr" defTabSz="146304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160" b="0" i="0" u="none" strike="noStrike" kern="1200" cap="none" spc="0" baseline="0">
              <a:solidFill>
                <a:srgbClr val="000000"/>
              </a:solidFill>
              <a:uFillTx/>
              <a:latin typeface="Arial"/>
            </a:endParaRPr>
          </a:p>
        </p:txBody>
      </p:sp>
      <p:grpSp>
        <p:nvGrpSpPr>
          <p:cNvPr id="6" name="Group 9">
            <a:extLst>
              <a:ext uri="{FF2B5EF4-FFF2-40B4-BE49-F238E27FC236}">
                <a16:creationId xmlns="" xmlns:a16="http://schemas.microsoft.com/office/drawing/2014/main" id="{7E0D7B20-629D-489C-8944-F56BCEE7A503}"/>
              </a:ext>
            </a:extLst>
          </p:cNvPr>
          <p:cNvGrpSpPr/>
          <p:nvPr/>
        </p:nvGrpSpPr>
        <p:grpSpPr>
          <a:xfrm>
            <a:off x="-91440" y="-91440"/>
            <a:ext cx="14813280" cy="8412480"/>
            <a:chOff x="-91440" y="-91440"/>
            <a:chExt cx="14813280" cy="8412480"/>
          </a:xfrm>
        </p:grpSpPr>
        <p:cxnSp>
          <p:nvCxnSpPr>
            <p:cNvPr id="7" name="Straight Connector 12">
              <a:extLst>
                <a:ext uri="{FF2B5EF4-FFF2-40B4-BE49-F238E27FC236}">
                  <a16:creationId xmlns="" xmlns:a16="http://schemas.microsoft.com/office/drawing/2014/main" id="{809C334F-BCD5-41A5-B2E6-862AD11633D4}"/>
                </a:ext>
              </a:extLst>
            </p:cNvPr>
            <p:cNvCxnSpPr/>
            <p:nvPr/>
          </p:nvCxnSpPr>
          <p:spPr>
            <a:xfrm>
              <a:off x="-91440" y="639759"/>
              <a:ext cx="45720" cy="0"/>
            </a:xfrm>
            <a:prstGeom prst="straightConnector1">
              <a:avLst/>
            </a:prstGeom>
            <a:noFill/>
            <a:ln w="3172" cap="flat">
              <a:solidFill>
                <a:srgbClr val="000000"/>
              </a:solidFill>
              <a:prstDash val="solid"/>
              <a:miter/>
            </a:ln>
          </p:spPr>
        </p:cxnSp>
        <p:cxnSp>
          <p:nvCxnSpPr>
            <p:cNvPr id="8" name="Straight Connector 13">
              <a:extLst>
                <a:ext uri="{FF2B5EF4-FFF2-40B4-BE49-F238E27FC236}">
                  <a16:creationId xmlns="" xmlns:a16="http://schemas.microsoft.com/office/drawing/2014/main" id="{90AEAA06-81F4-4381-93D5-82A9E02FFD14}"/>
                </a:ext>
              </a:extLst>
            </p:cNvPr>
            <p:cNvCxnSpPr/>
            <p:nvPr/>
          </p:nvCxnSpPr>
          <p:spPr>
            <a:xfrm>
              <a:off x="-91440" y="2057400"/>
              <a:ext cx="45720" cy="0"/>
            </a:xfrm>
            <a:prstGeom prst="straightConnector1">
              <a:avLst/>
            </a:prstGeom>
            <a:noFill/>
            <a:ln w="3172" cap="flat">
              <a:solidFill>
                <a:srgbClr val="000000"/>
              </a:solidFill>
              <a:prstDash val="solid"/>
              <a:miter/>
            </a:ln>
          </p:spPr>
        </p:cxnSp>
        <p:cxnSp>
          <p:nvCxnSpPr>
            <p:cNvPr id="9" name="Straight Connector 14">
              <a:extLst>
                <a:ext uri="{FF2B5EF4-FFF2-40B4-BE49-F238E27FC236}">
                  <a16:creationId xmlns="" xmlns:a16="http://schemas.microsoft.com/office/drawing/2014/main" id="{6DB3F290-077F-4B0D-BF49-D6B83414E71C}"/>
                </a:ext>
              </a:extLst>
            </p:cNvPr>
            <p:cNvCxnSpPr/>
            <p:nvPr/>
          </p:nvCxnSpPr>
          <p:spPr>
            <a:xfrm>
              <a:off x="-91440" y="7178670"/>
              <a:ext cx="45720" cy="0"/>
            </a:xfrm>
            <a:prstGeom prst="straightConnector1">
              <a:avLst/>
            </a:prstGeom>
            <a:noFill/>
            <a:ln w="3172" cap="flat">
              <a:solidFill>
                <a:srgbClr val="000000"/>
              </a:solidFill>
              <a:prstDash val="solid"/>
              <a:miter/>
            </a:ln>
          </p:spPr>
        </p:cxnSp>
        <p:cxnSp>
          <p:nvCxnSpPr>
            <p:cNvPr id="10" name="Straight Connector 15">
              <a:extLst>
                <a:ext uri="{FF2B5EF4-FFF2-40B4-BE49-F238E27FC236}">
                  <a16:creationId xmlns="" xmlns:a16="http://schemas.microsoft.com/office/drawing/2014/main" id="{D41D5855-3DB8-4919-A50B-3B72C12685FE}"/>
                </a:ext>
              </a:extLst>
            </p:cNvPr>
            <p:cNvCxnSpPr/>
            <p:nvPr/>
          </p:nvCxnSpPr>
          <p:spPr>
            <a:xfrm>
              <a:off x="14676120" y="639759"/>
              <a:ext cx="45720" cy="0"/>
            </a:xfrm>
            <a:prstGeom prst="straightConnector1">
              <a:avLst/>
            </a:prstGeom>
            <a:noFill/>
            <a:ln w="3172" cap="flat">
              <a:solidFill>
                <a:srgbClr val="000000"/>
              </a:solidFill>
              <a:prstDash val="solid"/>
              <a:miter/>
            </a:ln>
          </p:spPr>
        </p:cxnSp>
        <p:cxnSp>
          <p:nvCxnSpPr>
            <p:cNvPr id="11" name="Straight Connector 16">
              <a:extLst>
                <a:ext uri="{FF2B5EF4-FFF2-40B4-BE49-F238E27FC236}">
                  <a16:creationId xmlns="" xmlns:a16="http://schemas.microsoft.com/office/drawing/2014/main" id="{4731A891-AEE0-4BB7-AB52-825CDE67E330}"/>
                </a:ext>
              </a:extLst>
            </p:cNvPr>
            <p:cNvCxnSpPr/>
            <p:nvPr/>
          </p:nvCxnSpPr>
          <p:spPr>
            <a:xfrm>
              <a:off x="14676120" y="2057400"/>
              <a:ext cx="45720" cy="0"/>
            </a:xfrm>
            <a:prstGeom prst="straightConnector1">
              <a:avLst/>
            </a:prstGeom>
            <a:noFill/>
            <a:ln w="3172" cap="flat">
              <a:solidFill>
                <a:srgbClr val="000000"/>
              </a:solidFill>
              <a:prstDash val="solid"/>
              <a:miter/>
            </a:ln>
          </p:spPr>
        </p:cxnSp>
        <p:cxnSp>
          <p:nvCxnSpPr>
            <p:cNvPr id="12" name="Straight Connector 17">
              <a:extLst>
                <a:ext uri="{FF2B5EF4-FFF2-40B4-BE49-F238E27FC236}">
                  <a16:creationId xmlns="" xmlns:a16="http://schemas.microsoft.com/office/drawing/2014/main" id="{BC7B97A5-8619-44E7-9A89-7C0ACB3BC9C9}"/>
                </a:ext>
              </a:extLst>
            </p:cNvPr>
            <p:cNvCxnSpPr/>
            <p:nvPr/>
          </p:nvCxnSpPr>
          <p:spPr>
            <a:xfrm>
              <a:off x="14676120" y="7178670"/>
              <a:ext cx="45720" cy="0"/>
            </a:xfrm>
            <a:prstGeom prst="straightConnector1">
              <a:avLst/>
            </a:prstGeom>
            <a:noFill/>
            <a:ln w="3172" cap="flat">
              <a:solidFill>
                <a:srgbClr val="000000"/>
              </a:solidFill>
              <a:prstDash val="solid"/>
              <a:miter/>
            </a:ln>
          </p:spPr>
        </p:cxnSp>
        <p:cxnSp>
          <p:nvCxnSpPr>
            <p:cNvPr id="13" name="Straight Connector 18">
              <a:extLst>
                <a:ext uri="{FF2B5EF4-FFF2-40B4-BE49-F238E27FC236}">
                  <a16:creationId xmlns="" xmlns:a16="http://schemas.microsoft.com/office/drawing/2014/main" id="{E80288C8-BD1D-48BF-AA03-FFD530A1161F}"/>
                </a:ext>
              </a:extLst>
            </p:cNvPr>
            <p:cNvCxnSpPr/>
            <p:nvPr/>
          </p:nvCxnSpPr>
          <p:spPr>
            <a:xfrm>
              <a:off x="685800" y="-91440"/>
              <a:ext cx="0" cy="45720"/>
            </a:xfrm>
            <a:prstGeom prst="straightConnector1">
              <a:avLst/>
            </a:prstGeom>
            <a:noFill/>
            <a:ln w="3172" cap="flat">
              <a:solidFill>
                <a:srgbClr val="000000"/>
              </a:solidFill>
              <a:prstDash val="solid"/>
              <a:miter/>
            </a:ln>
          </p:spPr>
        </p:cxnSp>
        <p:cxnSp>
          <p:nvCxnSpPr>
            <p:cNvPr id="14" name="Straight Connector 19">
              <a:extLst>
                <a:ext uri="{FF2B5EF4-FFF2-40B4-BE49-F238E27FC236}">
                  <a16:creationId xmlns="" xmlns:a16="http://schemas.microsoft.com/office/drawing/2014/main" id="{DF8278F3-8924-4D47-9F7E-9CDAD8FD8FF2}"/>
                </a:ext>
              </a:extLst>
            </p:cNvPr>
            <p:cNvCxnSpPr/>
            <p:nvPr/>
          </p:nvCxnSpPr>
          <p:spPr>
            <a:xfrm>
              <a:off x="13944600" y="-91440"/>
              <a:ext cx="0" cy="45720"/>
            </a:xfrm>
            <a:prstGeom prst="straightConnector1">
              <a:avLst/>
            </a:prstGeom>
            <a:noFill/>
            <a:ln w="3172" cap="flat">
              <a:solidFill>
                <a:srgbClr val="000000"/>
              </a:solidFill>
              <a:prstDash val="solid"/>
              <a:miter/>
            </a:ln>
          </p:spPr>
        </p:cxnSp>
        <p:cxnSp>
          <p:nvCxnSpPr>
            <p:cNvPr id="15" name="Straight Connector 20">
              <a:extLst>
                <a:ext uri="{FF2B5EF4-FFF2-40B4-BE49-F238E27FC236}">
                  <a16:creationId xmlns="" xmlns:a16="http://schemas.microsoft.com/office/drawing/2014/main" id="{DD27D99C-41DC-424B-93CE-A467B1DBDB52}"/>
                </a:ext>
              </a:extLst>
            </p:cNvPr>
            <p:cNvCxnSpPr/>
            <p:nvPr/>
          </p:nvCxnSpPr>
          <p:spPr>
            <a:xfrm>
              <a:off x="685800" y="8275320"/>
              <a:ext cx="0" cy="45720"/>
            </a:xfrm>
            <a:prstGeom prst="straightConnector1">
              <a:avLst/>
            </a:prstGeom>
            <a:noFill/>
            <a:ln w="3172" cap="flat">
              <a:solidFill>
                <a:srgbClr val="000000"/>
              </a:solidFill>
              <a:prstDash val="solid"/>
              <a:miter/>
            </a:ln>
          </p:spPr>
        </p:cxnSp>
        <p:cxnSp>
          <p:nvCxnSpPr>
            <p:cNvPr id="16" name="Straight Connector 21">
              <a:extLst>
                <a:ext uri="{FF2B5EF4-FFF2-40B4-BE49-F238E27FC236}">
                  <a16:creationId xmlns="" xmlns:a16="http://schemas.microsoft.com/office/drawing/2014/main" id="{19ED52FD-E6A9-4119-84E3-9E055397E94E}"/>
                </a:ext>
              </a:extLst>
            </p:cNvPr>
            <p:cNvCxnSpPr/>
            <p:nvPr/>
          </p:nvCxnSpPr>
          <p:spPr>
            <a:xfrm>
              <a:off x="13944600" y="8275320"/>
              <a:ext cx="0" cy="45720"/>
            </a:xfrm>
            <a:prstGeom prst="straightConnector1">
              <a:avLst/>
            </a:prstGeom>
            <a:noFill/>
            <a:ln w="3172" cap="flat">
              <a:solidFill>
                <a:srgbClr val="000000"/>
              </a:solidFill>
              <a:prstDash val="solid"/>
              <a:miter/>
            </a:ln>
          </p:spPr>
        </p:cxnSp>
        <p:cxnSp>
          <p:nvCxnSpPr>
            <p:cNvPr id="17" name="Straight Connector 22">
              <a:extLst>
                <a:ext uri="{FF2B5EF4-FFF2-40B4-BE49-F238E27FC236}">
                  <a16:creationId xmlns="" xmlns:a16="http://schemas.microsoft.com/office/drawing/2014/main" id="{C62BCD90-370A-43AB-8506-527A1B9804E3}"/>
                </a:ext>
              </a:extLst>
            </p:cNvPr>
            <p:cNvCxnSpPr/>
            <p:nvPr/>
          </p:nvCxnSpPr>
          <p:spPr>
            <a:xfrm>
              <a:off x="11887200" y="8275320"/>
              <a:ext cx="0" cy="45720"/>
            </a:xfrm>
            <a:prstGeom prst="straightConnector1">
              <a:avLst/>
            </a:prstGeom>
            <a:noFill/>
            <a:ln w="3172" cap="flat">
              <a:solidFill>
                <a:srgbClr val="000000"/>
              </a:solidFill>
              <a:prstDash val="solid"/>
              <a:miter/>
            </a:ln>
          </p:spPr>
        </p:cxnSp>
        <p:cxnSp>
          <p:nvCxnSpPr>
            <p:cNvPr id="18" name="Straight Connector 23">
              <a:extLst>
                <a:ext uri="{FF2B5EF4-FFF2-40B4-BE49-F238E27FC236}">
                  <a16:creationId xmlns="" xmlns:a16="http://schemas.microsoft.com/office/drawing/2014/main" id="{6803EF64-86F5-4A3F-83CE-20746A033FDC}"/>
                </a:ext>
              </a:extLst>
            </p:cNvPr>
            <p:cNvCxnSpPr/>
            <p:nvPr/>
          </p:nvCxnSpPr>
          <p:spPr>
            <a:xfrm>
              <a:off x="7315200" y="-91440"/>
              <a:ext cx="0" cy="45720"/>
            </a:xfrm>
            <a:prstGeom prst="straightConnector1">
              <a:avLst/>
            </a:prstGeom>
            <a:noFill/>
            <a:ln w="3172" cap="flat">
              <a:solidFill>
                <a:srgbClr val="000000"/>
              </a:solidFill>
              <a:prstDash val="solid"/>
              <a:miter/>
            </a:ln>
          </p:spPr>
        </p:cxnSp>
        <p:cxnSp>
          <p:nvCxnSpPr>
            <p:cNvPr id="19" name="Straight Connector 24">
              <a:extLst>
                <a:ext uri="{FF2B5EF4-FFF2-40B4-BE49-F238E27FC236}">
                  <a16:creationId xmlns="" xmlns:a16="http://schemas.microsoft.com/office/drawing/2014/main" id="{DE6EFF76-F964-470D-998D-35A90C1D5A99}"/>
                </a:ext>
              </a:extLst>
            </p:cNvPr>
            <p:cNvCxnSpPr/>
            <p:nvPr/>
          </p:nvCxnSpPr>
          <p:spPr>
            <a:xfrm>
              <a:off x="7315200" y="8275320"/>
              <a:ext cx="0" cy="45720"/>
            </a:xfrm>
            <a:prstGeom prst="straightConnector1">
              <a:avLst/>
            </a:prstGeom>
            <a:noFill/>
            <a:ln w="3172" cap="flat">
              <a:solidFill>
                <a:srgbClr val="000000"/>
              </a:solidFill>
              <a:prstDash val="solid"/>
              <a:miter/>
            </a:ln>
          </p:spPr>
        </p:cxnSp>
        <p:cxnSp>
          <p:nvCxnSpPr>
            <p:cNvPr id="20" name="Straight Connector 25">
              <a:extLst>
                <a:ext uri="{FF2B5EF4-FFF2-40B4-BE49-F238E27FC236}">
                  <a16:creationId xmlns="" xmlns:a16="http://schemas.microsoft.com/office/drawing/2014/main" id="{C52CA38D-5F96-46FF-8EDC-72B4C766B1F0}"/>
                </a:ext>
              </a:extLst>
            </p:cNvPr>
            <p:cNvCxnSpPr/>
            <p:nvPr/>
          </p:nvCxnSpPr>
          <p:spPr>
            <a:xfrm>
              <a:off x="7086600" y="-91440"/>
              <a:ext cx="0" cy="45720"/>
            </a:xfrm>
            <a:prstGeom prst="straightConnector1">
              <a:avLst/>
            </a:prstGeom>
            <a:noFill/>
            <a:ln w="3172" cap="flat">
              <a:solidFill>
                <a:srgbClr val="000000"/>
              </a:solidFill>
              <a:prstDash val="solid"/>
              <a:miter/>
            </a:ln>
          </p:spPr>
        </p:cxnSp>
        <p:cxnSp>
          <p:nvCxnSpPr>
            <p:cNvPr id="21" name="Straight Connector 26">
              <a:extLst>
                <a:ext uri="{FF2B5EF4-FFF2-40B4-BE49-F238E27FC236}">
                  <a16:creationId xmlns="" xmlns:a16="http://schemas.microsoft.com/office/drawing/2014/main" id="{6FB6D231-8BC2-4300-B29F-FED1ADF0FCC5}"/>
                </a:ext>
              </a:extLst>
            </p:cNvPr>
            <p:cNvCxnSpPr/>
            <p:nvPr/>
          </p:nvCxnSpPr>
          <p:spPr>
            <a:xfrm>
              <a:off x="7543800" y="-91440"/>
              <a:ext cx="0" cy="45720"/>
            </a:xfrm>
            <a:prstGeom prst="straightConnector1">
              <a:avLst/>
            </a:prstGeom>
            <a:noFill/>
            <a:ln w="3172" cap="flat">
              <a:solidFill>
                <a:srgbClr val="000000"/>
              </a:solidFill>
              <a:prstDash val="solid"/>
              <a:miter/>
            </a:ln>
          </p:spPr>
        </p:cxnSp>
        <p:cxnSp>
          <p:nvCxnSpPr>
            <p:cNvPr id="22" name="Straight Connector 27">
              <a:extLst>
                <a:ext uri="{FF2B5EF4-FFF2-40B4-BE49-F238E27FC236}">
                  <a16:creationId xmlns="" xmlns:a16="http://schemas.microsoft.com/office/drawing/2014/main" id="{FB16729C-88FB-4A12-A725-E2FBF0767DE7}"/>
                </a:ext>
              </a:extLst>
            </p:cNvPr>
            <p:cNvCxnSpPr/>
            <p:nvPr/>
          </p:nvCxnSpPr>
          <p:spPr>
            <a:xfrm>
              <a:off x="7086600" y="8275320"/>
              <a:ext cx="0" cy="45720"/>
            </a:xfrm>
            <a:prstGeom prst="straightConnector1">
              <a:avLst/>
            </a:prstGeom>
            <a:noFill/>
            <a:ln w="3172" cap="flat">
              <a:solidFill>
                <a:srgbClr val="000000"/>
              </a:solidFill>
              <a:prstDash val="solid"/>
              <a:miter/>
            </a:ln>
          </p:spPr>
        </p:cxnSp>
        <p:cxnSp>
          <p:nvCxnSpPr>
            <p:cNvPr id="23" name="Straight Connector 28">
              <a:extLst>
                <a:ext uri="{FF2B5EF4-FFF2-40B4-BE49-F238E27FC236}">
                  <a16:creationId xmlns="" xmlns:a16="http://schemas.microsoft.com/office/drawing/2014/main" id="{C164DD91-E6ED-4624-AB05-3476AC56C642}"/>
                </a:ext>
              </a:extLst>
            </p:cNvPr>
            <p:cNvCxnSpPr/>
            <p:nvPr/>
          </p:nvCxnSpPr>
          <p:spPr>
            <a:xfrm>
              <a:off x="7543800" y="8275320"/>
              <a:ext cx="0" cy="45720"/>
            </a:xfrm>
            <a:prstGeom prst="straightConnector1">
              <a:avLst/>
            </a:prstGeom>
            <a:noFill/>
            <a:ln w="3172" cap="flat">
              <a:solidFill>
                <a:srgbClr val="000000"/>
              </a:solidFill>
              <a:prstDash val="solid"/>
              <a:miter/>
            </a:ln>
          </p:spPr>
        </p:cxnSp>
        <p:cxnSp>
          <p:nvCxnSpPr>
            <p:cNvPr id="24" name="Straight Connector 29">
              <a:extLst>
                <a:ext uri="{FF2B5EF4-FFF2-40B4-BE49-F238E27FC236}">
                  <a16:creationId xmlns="" xmlns:a16="http://schemas.microsoft.com/office/drawing/2014/main" id="{FAE784DA-80CA-4C83-AF2C-F321515CE374}"/>
                </a:ext>
              </a:extLst>
            </p:cNvPr>
            <p:cNvCxnSpPr/>
            <p:nvPr/>
          </p:nvCxnSpPr>
          <p:spPr>
            <a:xfrm>
              <a:off x="5257800" y="-91440"/>
              <a:ext cx="0" cy="45720"/>
            </a:xfrm>
            <a:prstGeom prst="straightConnector1">
              <a:avLst/>
            </a:prstGeom>
            <a:noFill/>
            <a:ln w="3172" cap="flat">
              <a:solidFill>
                <a:srgbClr val="000000"/>
              </a:solidFill>
              <a:prstDash val="solid"/>
              <a:miter/>
            </a:ln>
          </p:spPr>
        </p:cxnSp>
        <p:cxnSp>
          <p:nvCxnSpPr>
            <p:cNvPr id="25" name="Straight Connector 30">
              <a:extLst>
                <a:ext uri="{FF2B5EF4-FFF2-40B4-BE49-F238E27FC236}">
                  <a16:creationId xmlns="" xmlns:a16="http://schemas.microsoft.com/office/drawing/2014/main" id="{155D89FD-E45F-4C14-BA07-FD1E3CE8DB0F}"/>
                </a:ext>
              </a:extLst>
            </p:cNvPr>
            <p:cNvCxnSpPr/>
            <p:nvPr/>
          </p:nvCxnSpPr>
          <p:spPr>
            <a:xfrm>
              <a:off x="4800600" y="-91440"/>
              <a:ext cx="0" cy="45720"/>
            </a:xfrm>
            <a:prstGeom prst="straightConnector1">
              <a:avLst/>
            </a:prstGeom>
            <a:noFill/>
            <a:ln w="3172" cap="flat">
              <a:solidFill>
                <a:srgbClr val="000000"/>
              </a:solidFill>
              <a:prstDash val="solid"/>
              <a:miter/>
            </a:ln>
          </p:spPr>
        </p:cxnSp>
        <p:cxnSp>
          <p:nvCxnSpPr>
            <p:cNvPr id="26" name="Straight Connector 31">
              <a:extLst>
                <a:ext uri="{FF2B5EF4-FFF2-40B4-BE49-F238E27FC236}">
                  <a16:creationId xmlns="" xmlns:a16="http://schemas.microsoft.com/office/drawing/2014/main" id="{90D205A0-A544-4FE2-940A-04B76FDBABBC}"/>
                </a:ext>
              </a:extLst>
            </p:cNvPr>
            <p:cNvCxnSpPr/>
            <p:nvPr/>
          </p:nvCxnSpPr>
          <p:spPr>
            <a:xfrm>
              <a:off x="9372600" y="-91440"/>
              <a:ext cx="0" cy="45720"/>
            </a:xfrm>
            <a:prstGeom prst="straightConnector1">
              <a:avLst/>
            </a:prstGeom>
            <a:noFill/>
            <a:ln w="3172" cap="flat">
              <a:solidFill>
                <a:srgbClr val="000000"/>
              </a:solidFill>
              <a:prstDash val="solid"/>
              <a:miter/>
            </a:ln>
          </p:spPr>
        </p:cxnSp>
        <p:cxnSp>
          <p:nvCxnSpPr>
            <p:cNvPr id="27" name="Straight Connector 32">
              <a:extLst>
                <a:ext uri="{FF2B5EF4-FFF2-40B4-BE49-F238E27FC236}">
                  <a16:creationId xmlns="" xmlns:a16="http://schemas.microsoft.com/office/drawing/2014/main" id="{C047CFEE-8A22-42A4-834F-E69A387E6D83}"/>
                </a:ext>
              </a:extLst>
            </p:cNvPr>
            <p:cNvCxnSpPr/>
            <p:nvPr/>
          </p:nvCxnSpPr>
          <p:spPr>
            <a:xfrm>
              <a:off x="9829800" y="-91440"/>
              <a:ext cx="0" cy="45720"/>
            </a:xfrm>
            <a:prstGeom prst="straightConnector1">
              <a:avLst/>
            </a:prstGeom>
            <a:noFill/>
            <a:ln w="3172" cap="flat">
              <a:solidFill>
                <a:srgbClr val="000000"/>
              </a:solidFill>
              <a:prstDash val="solid"/>
              <a:miter/>
            </a:ln>
          </p:spPr>
        </p:cxnSp>
        <p:cxnSp>
          <p:nvCxnSpPr>
            <p:cNvPr id="28" name="Straight Connector 33">
              <a:extLst>
                <a:ext uri="{FF2B5EF4-FFF2-40B4-BE49-F238E27FC236}">
                  <a16:creationId xmlns="" xmlns:a16="http://schemas.microsoft.com/office/drawing/2014/main" id="{7E58C8E7-F752-4309-A115-55E9F14C3E15}"/>
                </a:ext>
              </a:extLst>
            </p:cNvPr>
            <p:cNvCxnSpPr/>
            <p:nvPr/>
          </p:nvCxnSpPr>
          <p:spPr>
            <a:xfrm>
              <a:off x="5257800" y="8275320"/>
              <a:ext cx="0" cy="45720"/>
            </a:xfrm>
            <a:prstGeom prst="straightConnector1">
              <a:avLst/>
            </a:prstGeom>
            <a:noFill/>
            <a:ln w="3172" cap="flat">
              <a:solidFill>
                <a:srgbClr val="000000"/>
              </a:solidFill>
              <a:prstDash val="solid"/>
              <a:miter/>
            </a:ln>
          </p:spPr>
        </p:cxnSp>
        <p:cxnSp>
          <p:nvCxnSpPr>
            <p:cNvPr id="29" name="Straight Connector 34">
              <a:extLst>
                <a:ext uri="{FF2B5EF4-FFF2-40B4-BE49-F238E27FC236}">
                  <a16:creationId xmlns="" xmlns:a16="http://schemas.microsoft.com/office/drawing/2014/main" id="{A5918811-2780-42E8-85B8-D94AB319AE2C}"/>
                </a:ext>
              </a:extLst>
            </p:cNvPr>
            <p:cNvCxnSpPr/>
            <p:nvPr/>
          </p:nvCxnSpPr>
          <p:spPr>
            <a:xfrm>
              <a:off x="9829800" y="8275320"/>
              <a:ext cx="0" cy="45720"/>
            </a:xfrm>
            <a:prstGeom prst="straightConnector1">
              <a:avLst/>
            </a:prstGeom>
            <a:noFill/>
            <a:ln w="3172" cap="flat">
              <a:solidFill>
                <a:srgbClr val="000000"/>
              </a:solidFill>
              <a:prstDash val="solid"/>
              <a:miter/>
            </a:ln>
          </p:spPr>
        </p:cxnSp>
        <p:cxnSp>
          <p:nvCxnSpPr>
            <p:cNvPr id="30" name="Straight Connector 35">
              <a:extLst>
                <a:ext uri="{FF2B5EF4-FFF2-40B4-BE49-F238E27FC236}">
                  <a16:creationId xmlns="" xmlns:a16="http://schemas.microsoft.com/office/drawing/2014/main" id="{5337C849-AE27-48E3-BCE9-2FC024712028}"/>
                </a:ext>
              </a:extLst>
            </p:cNvPr>
            <p:cNvCxnSpPr/>
            <p:nvPr/>
          </p:nvCxnSpPr>
          <p:spPr>
            <a:xfrm>
              <a:off x="4800600" y="8275320"/>
              <a:ext cx="0" cy="45720"/>
            </a:xfrm>
            <a:prstGeom prst="straightConnector1">
              <a:avLst/>
            </a:prstGeom>
            <a:noFill/>
            <a:ln w="3172" cap="flat">
              <a:solidFill>
                <a:srgbClr val="000000"/>
              </a:solidFill>
              <a:prstDash val="solid"/>
              <a:miter/>
            </a:ln>
          </p:spPr>
        </p:cxnSp>
        <p:cxnSp>
          <p:nvCxnSpPr>
            <p:cNvPr id="31" name="Straight Connector 36">
              <a:extLst>
                <a:ext uri="{FF2B5EF4-FFF2-40B4-BE49-F238E27FC236}">
                  <a16:creationId xmlns="" xmlns:a16="http://schemas.microsoft.com/office/drawing/2014/main" id="{84430E2A-359F-433D-A85E-CCFECC0D4F6B}"/>
                </a:ext>
              </a:extLst>
            </p:cNvPr>
            <p:cNvCxnSpPr/>
            <p:nvPr/>
          </p:nvCxnSpPr>
          <p:spPr>
            <a:xfrm>
              <a:off x="9372600" y="8275320"/>
              <a:ext cx="0" cy="45720"/>
            </a:xfrm>
            <a:prstGeom prst="straightConnector1">
              <a:avLst/>
            </a:prstGeom>
            <a:noFill/>
            <a:ln w="3172" cap="flat">
              <a:solidFill>
                <a:srgbClr val="000000"/>
              </a:solidFill>
              <a:prstDash val="solid"/>
              <a:miter/>
            </a:ln>
          </p:spPr>
        </p:cxnSp>
        <p:cxnSp>
          <p:nvCxnSpPr>
            <p:cNvPr id="32" name="Straight Connector 37">
              <a:extLst>
                <a:ext uri="{FF2B5EF4-FFF2-40B4-BE49-F238E27FC236}">
                  <a16:creationId xmlns="" xmlns:a16="http://schemas.microsoft.com/office/drawing/2014/main" id="{A77ACEBF-DC1D-45A6-84B2-D58A201B9120}"/>
                </a:ext>
              </a:extLst>
            </p:cNvPr>
            <p:cNvCxnSpPr/>
            <p:nvPr/>
          </p:nvCxnSpPr>
          <p:spPr>
            <a:xfrm>
              <a:off x="11887200" y="-91440"/>
              <a:ext cx="0" cy="45720"/>
            </a:xfrm>
            <a:prstGeom prst="straightConnector1">
              <a:avLst/>
            </a:prstGeom>
            <a:noFill/>
            <a:ln w="3172" cap="flat">
              <a:solidFill>
                <a:srgbClr val="000000"/>
              </a:solidFill>
              <a:prstDash val="solid"/>
              <a:miter/>
            </a:ln>
          </p:spPr>
        </p:cxnSp>
        <p:cxnSp>
          <p:nvCxnSpPr>
            <p:cNvPr id="33" name="Straight Connector 38">
              <a:extLst>
                <a:ext uri="{FF2B5EF4-FFF2-40B4-BE49-F238E27FC236}">
                  <a16:creationId xmlns="" xmlns:a16="http://schemas.microsoft.com/office/drawing/2014/main" id="{61E99009-2F4E-4363-9A07-AF23CE499383}"/>
                </a:ext>
              </a:extLst>
            </p:cNvPr>
            <p:cNvCxnSpPr/>
            <p:nvPr/>
          </p:nvCxnSpPr>
          <p:spPr>
            <a:xfrm>
              <a:off x="14676120" y="7772400"/>
              <a:ext cx="45720" cy="0"/>
            </a:xfrm>
            <a:prstGeom prst="straightConnector1">
              <a:avLst/>
            </a:prstGeom>
            <a:noFill/>
            <a:ln w="3172" cap="flat">
              <a:solidFill>
                <a:srgbClr val="000000"/>
              </a:solidFill>
              <a:prstDash val="solid"/>
              <a:miter/>
            </a:ln>
          </p:spPr>
        </p:cxnSp>
        <p:cxnSp>
          <p:nvCxnSpPr>
            <p:cNvPr id="34" name="Straight Connector 39">
              <a:extLst>
                <a:ext uri="{FF2B5EF4-FFF2-40B4-BE49-F238E27FC236}">
                  <a16:creationId xmlns="" xmlns:a16="http://schemas.microsoft.com/office/drawing/2014/main" id="{4F7CF7C9-3AE8-449B-A6FA-597037D1C269}"/>
                </a:ext>
              </a:extLst>
            </p:cNvPr>
            <p:cNvCxnSpPr/>
            <p:nvPr/>
          </p:nvCxnSpPr>
          <p:spPr>
            <a:xfrm>
              <a:off x="-91440" y="7772400"/>
              <a:ext cx="45720" cy="0"/>
            </a:xfrm>
            <a:prstGeom prst="straightConnector1">
              <a:avLst/>
            </a:prstGeom>
            <a:noFill/>
            <a:ln w="3172" cap="flat">
              <a:solidFill>
                <a:srgbClr val="000000"/>
              </a:solidFill>
              <a:prstDash val="solid"/>
              <a:miter/>
            </a:ln>
          </p:spPr>
        </p:cxnSp>
      </p:grpSp>
      <p:sp>
        <p:nvSpPr>
          <p:cNvPr id="35" name="Title 1">
            <a:extLst>
              <a:ext uri="{FF2B5EF4-FFF2-40B4-BE49-F238E27FC236}">
                <a16:creationId xmlns="" xmlns:a16="http://schemas.microsoft.com/office/drawing/2014/main" id="{1D9439DC-FB71-4060-BD8F-C2A84AB8EDF9}"/>
              </a:ext>
            </a:extLst>
          </p:cNvPr>
          <p:cNvSpPr txBox="1">
            <a:spLocks noGrp="1"/>
          </p:cNvSpPr>
          <p:nvPr>
            <p:ph type="title"/>
          </p:nvPr>
        </p:nvSpPr>
        <p:spPr>
          <a:xfrm>
            <a:off x="663671" y="486698"/>
            <a:ext cx="5350730" cy="2926080"/>
          </a:xfrm>
        </p:spPr>
        <p:txBody>
          <a:bodyPr anchor="b">
            <a:noAutofit/>
          </a:bodyPr>
          <a:lstStyle>
            <a:lvl1pPr>
              <a:defRPr sz="6000">
                <a:solidFill>
                  <a:srgbClr val="FFFFFF"/>
                </a:solidFill>
              </a:defRPr>
            </a:lvl1pPr>
          </a:lstStyle>
          <a:p>
            <a:pPr lvl="0"/>
            <a:r>
              <a:rPr lang="en-US"/>
              <a:t>Click to edit Master title style</a:t>
            </a:r>
          </a:p>
        </p:txBody>
      </p:sp>
      <p:sp>
        <p:nvSpPr>
          <p:cNvPr id="36" name="Subtitle 2">
            <a:extLst>
              <a:ext uri="{FF2B5EF4-FFF2-40B4-BE49-F238E27FC236}">
                <a16:creationId xmlns="" xmlns:a16="http://schemas.microsoft.com/office/drawing/2014/main" id="{71794F70-629C-4A98-BB6E-04A3E5FC91D9}"/>
              </a:ext>
            </a:extLst>
          </p:cNvPr>
          <p:cNvSpPr txBox="1">
            <a:spLocks noGrp="1"/>
          </p:cNvSpPr>
          <p:nvPr>
            <p:ph type="subTitle" idx="4294967295"/>
          </p:nvPr>
        </p:nvSpPr>
        <p:spPr>
          <a:xfrm>
            <a:off x="663671" y="3687098"/>
            <a:ext cx="5350730" cy="914400"/>
          </a:xfrm>
        </p:spPr>
        <p:txBody>
          <a:bodyPr>
            <a:noAutofit/>
          </a:bodyPr>
          <a:lstStyle>
            <a:lvl1pPr>
              <a:spcBef>
                <a:spcPts val="0"/>
              </a:spcBef>
              <a:defRPr sz="2800">
                <a:solidFill>
                  <a:srgbClr val="FFFFFF"/>
                </a:solidFill>
              </a:defRPr>
            </a:lvl1pPr>
          </a:lstStyle>
          <a:p>
            <a:pPr lvl="0"/>
            <a:r>
              <a:rPr lang="en-US"/>
              <a:t>Click to edit Master subtitle style</a:t>
            </a:r>
          </a:p>
        </p:txBody>
      </p:sp>
      <p:sp>
        <p:nvSpPr>
          <p:cNvPr id="37" name="Footer Placeholder 4">
            <a:extLst>
              <a:ext uri="{FF2B5EF4-FFF2-40B4-BE49-F238E27FC236}">
                <a16:creationId xmlns="" xmlns:a16="http://schemas.microsoft.com/office/drawing/2014/main" id="{CE018A41-375B-412C-B887-BC6654AA7C32}"/>
              </a:ext>
            </a:extLst>
          </p:cNvPr>
          <p:cNvSpPr txBox="1"/>
          <p:nvPr/>
        </p:nvSpPr>
        <p:spPr>
          <a:xfrm>
            <a:off x="685800" y="7580440"/>
            <a:ext cx="6400800" cy="274320"/>
          </a:xfrm>
          <a:prstGeom prst="rect">
            <a:avLst/>
          </a:prstGeom>
          <a:noFill/>
          <a:ln cap="flat">
            <a:noFill/>
          </a:ln>
        </p:spPr>
        <p:txBody>
          <a:bodyPr vert="horz" wrap="none" lIns="0" tIns="0" rIns="0" bIns="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0" i="0" u="none" strike="noStrike" kern="1200" cap="none" spc="0" baseline="0">
              <a:solidFill>
                <a:srgbClr val="FFFFFF"/>
              </a:solidFill>
              <a:uFillTx/>
              <a:latin typeface="Arial"/>
            </a:endParaRPr>
          </a:p>
        </p:txBody>
      </p:sp>
      <p:sp>
        <p:nvSpPr>
          <p:cNvPr id="38" name="Text Box 115">
            <a:extLst>
              <a:ext uri="{FF2B5EF4-FFF2-40B4-BE49-F238E27FC236}">
                <a16:creationId xmlns="" xmlns:a16="http://schemas.microsoft.com/office/drawing/2014/main" id="{719BE66B-A401-44D2-9395-3D5A846B637D}"/>
              </a:ext>
            </a:extLst>
          </p:cNvPr>
          <p:cNvSpPr txBox="1"/>
          <p:nvPr/>
        </p:nvSpPr>
        <p:spPr>
          <a:xfrm>
            <a:off x="11887200" y="640080"/>
            <a:ext cx="2057400" cy="274320"/>
          </a:xfrm>
          <a:prstGeom prst="rect">
            <a:avLst/>
          </a:prstGeom>
          <a:noFill/>
          <a:ln cap="flat">
            <a:noFill/>
          </a:ln>
        </p:spPr>
        <p:txBody>
          <a:bodyPr vert="horz" wrap="none" lIns="0" tIns="0" rIns="0" bIns="0" anchor="t" anchorCtr="0" compatLnSpc="1">
            <a:noAutofit/>
          </a:bodyPr>
          <a:lstStyle/>
          <a:p>
            <a:pPr marL="0" marR="0" lvl="0" indent="0" algn="r" defTabSz="820738"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7911BE8-7FF4-475F-9D15-2F130AF65AAC}" type="datetime4">
              <a:rPr lang="en-US" sz="1400" b="0" i="0" u="none" strike="noStrike" kern="1200" cap="none" spc="0" baseline="0">
                <a:solidFill>
                  <a:srgbClr val="000000"/>
                </a:solidFill>
                <a:uFillTx/>
                <a:latin typeface="Arial"/>
              </a:rPr>
              <a:pPr marL="0" marR="0" lvl="0" indent="0" algn="r" defTabSz="820738" rtl="0" fontAlgn="auto" hangingPunct="1">
                <a:lnSpc>
                  <a:spcPct val="100000"/>
                </a:lnSpc>
                <a:spcBef>
                  <a:spcPts val="0"/>
                </a:spcBef>
                <a:spcAft>
                  <a:spcPts val="0"/>
                </a:spcAft>
                <a:buNone/>
                <a:tabLst/>
                <a:defRPr sz="1800" b="0" i="0" u="none" strike="noStrike" kern="0" cap="none" spc="0" baseline="0">
                  <a:solidFill>
                    <a:srgbClr val="000000"/>
                  </a:solidFill>
                  <a:uFillTx/>
                </a:defRPr>
              </a:pPr>
              <a:t>April 22, 2019</a:t>
            </a:fld>
            <a:endParaRPr lang="en-US" sz="1400" b="0" i="0" u="none" strike="noStrike" kern="1200" cap="none" spc="0" baseline="0">
              <a:solidFill>
                <a:srgbClr val="000000"/>
              </a:solidFill>
              <a:uFillTx/>
              <a:latin typeface="Arial"/>
            </a:endParaRPr>
          </a:p>
        </p:txBody>
      </p:sp>
      <p:sp>
        <p:nvSpPr>
          <p:cNvPr id="43" name="Text Box 115"/>
          <p:cNvSpPr txBox="1">
            <a:spLocks noChangeArrowheads="1"/>
          </p:cNvSpPr>
          <p:nvPr userDrawn="1"/>
        </p:nvSpPr>
        <p:spPr bwMode="auto">
          <a:xfrm>
            <a:off x="11893551"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06">
              <a:spcBef>
                <a:spcPct val="50000"/>
              </a:spcBef>
            </a:pPr>
            <a:fld id="{03C7D0F0-10D5-4191-B6F4-99306F468FEF}" type="datetime4">
              <a:rPr lang="en-US" sz="1101" smtClean="0">
                <a:solidFill>
                  <a:srgbClr val="FFFFFF"/>
                </a:solidFill>
              </a:rPr>
              <a:pPr algn="r" defTabSz="820706">
                <a:spcBef>
                  <a:spcPct val="50000"/>
                </a:spcBef>
              </a:pPr>
              <a:t>April 22, 2019</a:t>
            </a:fld>
            <a:endParaRPr lang="en-US" sz="1101" dirty="0">
              <a:solidFill>
                <a:srgbClr val="FFFFFF"/>
              </a:solidFill>
            </a:endParaRPr>
          </a:p>
        </p:txBody>
      </p:sp>
      <p:sp>
        <p:nvSpPr>
          <p:cNvPr id="44" name="Footer Placeholder 4"/>
          <p:cNvSpPr txBox="1">
            <a:spLocks/>
          </p:cNvSpPr>
          <p:nvPr userDrawn="1"/>
        </p:nvSpPr>
        <p:spPr>
          <a:xfrm>
            <a:off x="5164728" y="758952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FFFFFF"/>
                </a:solidFill>
              </a:rPr>
              <a:t>© 2019 DXC Technology Company. All rights reserved.</a:t>
            </a:r>
          </a:p>
        </p:txBody>
      </p:sp>
      <p:pic>
        <p:nvPicPr>
          <p:cNvPr id="45" name="Picture 4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44830" y="7425690"/>
            <a:ext cx="2048256" cy="581763"/>
          </a:xfrm>
          <a:prstGeom prst="rect">
            <a:avLst/>
          </a:prstGeom>
        </p:spPr>
      </p:pic>
    </p:spTree>
    <p:extLst>
      <p:ext uri="{BB962C8B-B14F-4D97-AF65-F5344CB8AC3E}">
        <p14:creationId xmlns:p14="http://schemas.microsoft.com/office/powerpoint/2010/main" val="2243420327"/>
      </p:ext>
    </p:extLst>
  </p:cSld>
  <p:clrMapOvr>
    <a:masterClrMapping/>
  </p:clrMapOvr>
  <p:transition spd="med">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sp>
        <p:nvSpPr>
          <p:cNvPr id="3" name="Rectangle 2"/>
          <p:cNvSpPr/>
          <p:nvPr userDrawn="1"/>
        </p:nvSpPr>
        <p:spPr bwMode="gray">
          <a:xfrm>
            <a:off x="0" y="2"/>
            <a:ext cx="14630400" cy="7056119"/>
          </a:xfrm>
          <a:prstGeom prst="rect">
            <a:avLst/>
          </a:prstGeom>
          <a:solidFill>
            <a:schemeClr val="accent1"/>
          </a:solidFill>
          <a:ln w="12700" cap="flat" cmpd="sng" algn="ctr">
            <a:noFill/>
            <a:prstDash val="solid"/>
            <a:round/>
            <a:headEnd type="none" w="med" len="med"/>
            <a:tailEnd type="none" w="med" len="med"/>
          </a:ln>
          <a:effectLst/>
        </p:spPr>
        <p:txBody>
          <a:bodyPr vert="horz" wrap="none" lIns="109728" tIns="54864" rIns="109728" bIns="54864" numCol="1" rtlCol="0" anchor="ctr" anchorCtr="0" compatLnSpc="1">
            <a:prstTxWarp prst="textNoShape">
              <a:avLst/>
            </a:prstTxWarp>
            <a:noAutofit/>
          </a:bodyPr>
          <a:lstStyle/>
          <a:p>
            <a:pPr marL="0" marR="0" indent="0" algn="ctr" defTabSz="1097225" rtl="0" eaLnBrk="0" fontAlgn="base" latinLnBrk="0" hangingPunct="0">
              <a:lnSpc>
                <a:spcPct val="100000"/>
              </a:lnSpc>
              <a:spcBef>
                <a:spcPct val="50000"/>
              </a:spcBef>
              <a:spcAft>
                <a:spcPct val="0"/>
              </a:spcAft>
              <a:buClrTx/>
              <a:buSzTx/>
              <a:buFontTx/>
              <a:buNone/>
              <a:tabLst/>
            </a:pPr>
            <a:endParaRPr kumimoji="0" lang="en-US" sz="2160" b="0" i="0" u="none" strike="noStrike" cap="none" normalizeH="0" baseline="0">
              <a:ln>
                <a:noFill/>
              </a:ln>
              <a:solidFill>
                <a:schemeClr val="bg1"/>
              </a:solidFill>
              <a:effectLst/>
              <a:latin typeface="Arial" charset="0"/>
            </a:endParaRPr>
          </a:p>
        </p:txBody>
      </p:sp>
      <p:sp>
        <p:nvSpPr>
          <p:cNvPr id="9" name="Rectangle 7"/>
          <p:cNvSpPr>
            <a:spLocks noChangeArrowheads="1"/>
          </p:cNvSpPr>
          <p:nvPr userDrawn="1"/>
        </p:nvSpPr>
        <p:spPr bwMode="gray">
          <a:xfrm>
            <a:off x="1112520" y="1120140"/>
            <a:ext cx="6690360" cy="3755404"/>
          </a:xfrm>
          <a:prstGeom prst="rect">
            <a:avLst/>
          </a:prstGeom>
          <a:solidFill>
            <a:schemeClr val="bg1"/>
          </a:solidFill>
          <a:ln w="3175">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algn="ctr" eaLnBrk="0" hangingPunct="0">
              <a:spcBef>
                <a:spcPct val="50000"/>
              </a:spcBef>
            </a:pPr>
            <a:endParaRPr lang="en-US" sz="2160">
              <a:solidFill>
                <a:schemeClr val="bg1"/>
              </a:solidFill>
            </a:endParaRPr>
          </a:p>
        </p:txBody>
      </p:sp>
      <p:sp>
        <p:nvSpPr>
          <p:cNvPr id="7" name="half inch boarder"/>
          <p:cNvSpPr>
            <a:spLocks noChangeAspect="1"/>
          </p:cNvSpPr>
          <p:nvPr userDrawn="1"/>
        </p:nvSpPr>
        <p:spPr bwMode="gray">
          <a:xfrm>
            <a:off x="0" y="0"/>
            <a:ext cx="14630400" cy="8229600"/>
          </a:xfrm>
          <a:custGeom>
            <a:avLst/>
            <a:gdLst>
              <a:gd name="connsiteX0" fmla="*/ 11734800 w 12192000"/>
              <a:gd name="connsiteY0" fmla="*/ 0 h 6858000"/>
              <a:gd name="connsiteX1" fmla="*/ 12192000 w 12192000"/>
              <a:gd name="connsiteY1" fmla="*/ 0 h 6858000"/>
              <a:gd name="connsiteX2" fmla="*/ 12192000 w 12192000"/>
              <a:gd name="connsiteY2" fmla="*/ 0 h 6858000"/>
              <a:gd name="connsiteX3" fmla="*/ 12192000 w 12192000"/>
              <a:gd name="connsiteY3" fmla="*/ 457200 h 6858000"/>
              <a:gd name="connsiteX4" fmla="*/ 12192000 w 12192000"/>
              <a:gd name="connsiteY4" fmla="*/ 6858000 h 6858000"/>
              <a:gd name="connsiteX5" fmla="*/ 11734800 w 12192000"/>
              <a:gd name="connsiteY5" fmla="*/ 6858000 h 6858000"/>
              <a:gd name="connsiteX6" fmla="*/ 11734800 w 12192000"/>
              <a:gd name="connsiteY6" fmla="*/ 457200 h 6858000"/>
              <a:gd name="connsiteX7" fmla="*/ 457200 w 12192000"/>
              <a:gd name="connsiteY7" fmla="*/ 457200 h 6858000"/>
              <a:gd name="connsiteX8" fmla="*/ 457200 w 12192000"/>
              <a:gd name="connsiteY8" fmla="*/ 6858000 h 6858000"/>
              <a:gd name="connsiteX9" fmla="*/ 0 w 12192000"/>
              <a:gd name="connsiteY9" fmla="*/ 6858000 h 6858000"/>
              <a:gd name="connsiteX10" fmla="*/ 0 w 12192000"/>
              <a:gd name="connsiteY10" fmla="*/ 457200 h 6858000"/>
              <a:gd name="connsiteX11" fmla="*/ 0 w 12192000"/>
              <a:gd name="connsiteY11" fmla="*/ 0 h 6858000"/>
              <a:gd name="connsiteX12" fmla="*/ 457200 w 12192000"/>
              <a:gd name="connsiteY12" fmla="*/ 0 h 6858000"/>
              <a:gd name="connsiteX13" fmla="*/ 11734800 w 12192000"/>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11734800" y="0"/>
                </a:moveTo>
                <a:lnTo>
                  <a:pt x="12192000" y="0"/>
                </a:lnTo>
                <a:lnTo>
                  <a:pt x="12192000" y="0"/>
                </a:lnTo>
                <a:lnTo>
                  <a:pt x="12192000" y="457200"/>
                </a:lnTo>
                <a:lnTo>
                  <a:pt x="12192000" y="6858000"/>
                </a:lnTo>
                <a:lnTo>
                  <a:pt x="11734800" y="6858000"/>
                </a:lnTo>
                <a:lnTo>
                  <a:pt x="11734800" y="457200"/>
                </a:lnTo>
                <a:lnTo>
                  <a:pt x="457200" y="457200"/>
                </a:lnTo>
                <a:lnTo>
                  <a:pt x="457200" y="6858000"/>
                </a:lnTo>
                <a:lnTo>
                  <a:pt x="0" y="6858000"/>
                </a:lnTo>
                <a:lnTo>
                  <a:pt x="0" y="457200"/>
                </a:lnTo>
                <a:lnTo>
                  <a:pt x="0" y="0"/>
                </a:lnTo>
                <a:lnTo>
                  <a:pt x="457200" y="0"/>
                </a:lnTo>
                <a:lnTo>
                  <a:pt x="11734800" y="0"/>
                </a:lnTo>
                <a:close/>
              </a:path>
            </a:pathLst>
          </a:custGeom>
          <a:solidFill>
            <a:schemeClr val="bg1"/>
          </a:solidFill>
          <a:ln w="12700" cap="flat" cmpd="sng" algn="ctr">
            <a:noFill/>
            <a:prstDash val="solid"/>
            <a:round/>
            <a:headEnd type="none" w="med" len="med"/>
            <a:tailEnd type="none" w="med" len="med"/>
          </a:ln>
          <a:effectLst/>
        </p:spPr>
        <p:txBody>
          <a:bodyPr vert="horz" wrap="square" lIns="109728" tIns="54864" rIns="109728" bIns="54864"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2160">
              <a:solidFill>
                <a:srgbClr val="FFFFFF"/>
              </a:solidFill>
            </a:endParaRPr>
          </a:p>
        </p:txBody>
      </p:sp>
      <p:sp>
        <p:nvSpPr>
          <p:cNvPr id="8" name="Text Placeholder 8"/>
          <p:cNvSpPr>
            <a:spLocks noGrp="1"/>
          </p:cNvSpPr>
          <p:nvPr>
            <p:ph type="body" sz="quarter" idx="11"/>
          </p:nvPr>
        </p:nvSpPr>
        <p:spPr bwMode="auto">
          <a:xfrm>
            <a:off x="1383031" y="1423821"/>
            <a:ext cx="6419850" cy="3148043"/>
          </a:xfrm>
          <a:prstGeom prst="rect">
            <a:avLst/>
          </a:prstGeom>
        </p:spPr>
        <p:txBody>
          <a:bodyPr anchor="ctr" anchorCtr="0"/>
          <a:lstStyle>
            <a:lvl1pPr marL="0" indent="0">
              <a:lnSpc>
                <a:spcPct val="90000"/>
              </a:lnSpc>
              <a:buNone/>
              <a:defRPr sz="5040" b="1" baseline="0"/>
            </a:lvl1pPr>
            <a:lvl2pPr marL="0" indent="0">
              <a:buNone/>
              <a:defRPr sz="3360" baseline="0"/>
            </a:lvl2pPr>
          </a:lstStyle>
          <a:p>
            <a:pPr lvl="0"/>
            <a:r>
              <a:rPr lang="en-US"/>
              <a:t>Click to edit Master text styles</a:t>
            </a:r>
          </a:p>
          <a:p>
            <a:pPr lvl="1"/>
            <a:r>
              <a:rPr lang="en-US"/>
              <a:t>Second level click to add Name</a:t>
            </a:r>
          </a:p>
        </p:txBody>
      </p:sp>
      <p:sp>
        <p:nvSpPr>
          <p:cNvPr id="6" name="White Frame"/>
          <p:cNvSpPr/>
          <p:nvPr userDrawn="1"/>
        </p:nvSpPr>
        <p:spPr bwMode="gray">
          <a:xfrm>
            <a:off x="0" y="0"/>
            <a:ext cx="14630400" cy="8229600"/>
          </a:xfrm>
          <a:custGeom>
            <a:avLst/>
            <a:gdLst>
              <a:gd name="connsiteX0" fmla="*/ 0 w 12192000"/>
              <a:gd name="connsiteY0" fmla="*/ 0 h 6858000"/>
              <a:gd name="connsiteX1" fmla="*/ 310896 w 12192000"/>
              <a:gd name="connsiteY1" fmla="*/ 0 h 6858000"/>
              <a:gd name="connsiteX2" fmla="*/ 310896 w 12192000"/>
              <a:gd name="connsiteY2" fmla="*/ 0 h 6858000"/>
              <a:gd name="connsiteX3" fmla="*/ 11881104 w 12192000"/>
              <a:gd name="connsiteY3" fmla="*/ 0 h 6858000"/>
              <a:gd name="connsiteX4" fmla="*/ 12192000 w 12192000"/>
              <a:gd name="connsiteY4" fmla="*/ 0 h 6858000"/>
              <a:gd name="connsiteX5" fmla="*/ 12192000 w 12192000"/>
              <a:gd name="connsiteY5" fmla="*/ 310896 h 6858000"/>
              <a:gd name="connsiteX6" fmla="*/ 12192000 w 12192000"/>
              <a:gd name="connsiteY6" fmla="*/ 6858000 h 6858000"/>
              <a:gd name="connsiteX7" fmla="*/ 11881104 w 12192000"/>
              <a:gd name="connsiteY7" fmla="*/ 6858000 h 6858000"/>
              <a:gd name="connsiteX8" fmla="*/ 11881104 w 12192000"/>
              <a:gd name="connsiteY8" fmla="*/ 310896 h 6858000"/>
              <a:gd name="connsiteX9" fmla="*/ 310896 w 12192000"/>
              <a:gd name="connsiteY9" fmla="*/ 310896 h 6858000"/>
              <a:gd name="connsiteX10" fmla="*/ 310896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310896" y="0"/>
                </a:lnTo>
                <a:lnTo>
                  <a:pt x="310896" y="0"/>
                </a:lnTo>
                <a:lnTo>
                  <a:pt x="11881104" y="0"/>
                </a:lnTo>
                <a:lnTo>
                  <a:pt x="12192000" y="0"/>
                </a:lnTo>
                <a:lnTo>
                  <a:pt x="12192000" y="310896"/>
                </a:lnTo>
                <a:lnTo>
                  <a:pt x="12192000" y="6858000"/>
                </a:lnTo>
                <a:lnTo>
                  <a:pt x="11881104" y="6858000"/>
                </a:lnTo>
                <a:lnTo>
                  <a:pt x="11881104" y="310896"/>
                </a:lnTo>
                <a:lnTo>
                  <a:pt x="310896" y="310896"/>
                </a:lnTo>
                <a:lnTo>
                  <a:pt x="310896" y="6858000"/>
                </a:lnTo>
                <a:lnTo>
                  <a:pt x="0" y="6858000"/>
                </a:lnTo>
                <a:close/>
              </a:path>
            </a:pathLst>
          </a:custGeom>
          <a:solidFill>
            <a:schemeClr val="bg1"/>
          </a:solidFill>
          <a:ln w="12700" cap="flat" cmpd="sng" algn="ctr">
            <a:noFill/>
            <a:prstDash val="solid"/>
            <a:round/>
            <a:headEnd type="none" w="med" len="med"/>
            <a:tailEnd type="none" w="med" len="med"/>
          </a:ln>
          <a:effectLst/>
        </p:spPr>
        <p:txBody>
          <a:bodyPr vert="horz" wrap="square" lIns="109728" tIns="54864" rIns="109728" bIns="54864" numCol="1" spcCol="0" rtlCol="0" fromWordArt="0" anchor="ctr" anchorCtr="0" forceAA="0" compatLnSpc="1">
            <a:prstTxWarp prst="textNoShape">
              <a:avLst/>
            </a:prstTxWarp>
            <a:noAutofit/>
          </a:bodyPr>
          <a:lstStyle/>
          <a:p>
            <a:pPr marL="0" marR="0" indent="0" algn="ctr" defTabSz="1097280" rtl="0" eaLnBrk="0" fontAlgn="base" latinLnBrk="0" hangingPunct="0">
              <a:lnSpc>
                <a:spcPct val="100000"/>
              </a:lnSpc>
              <a:spcBef>
                <a:spcPct val="50000"/>
              </a:spcBef>
              <a:spcAft>
                <a:spcPct val="0"/>
              </a:spcAft>
              <a:buClrTx/>
              <a:buSzTx/>
              <a:buFontTx/>
              <a:buNone/>
              <a:tabLst/>
            </a:pPr>
            <a:endParaRPr kumimoji="0" lang="en-US" sz="2160"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90746511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47193" y="3572465"/>
            <a:ext cx="9681386" cy="2151725"/>
          </a:xfrm>
          <a:noFill/>
        </p:spPr>
        <p:txBody>
          <a:bodyPr lIns="0" tIns="91440" rIns="146304" bIns="91440" anchor="b" anchorCtr="0"/>
          <a:lstStyle>
            <a:lvl1pPr>
              <a:defRPr sz="6353" strike="noStrike" spc="-173"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555303" y="5683770"/>
            <a:ext cx="10031770" cy="859117"/>
          </a:xfrm>
          <a:noFill/>
        </p:spPr>
        <p:txBody>
          <a:bodyPr lIns="0" tIns="109728" rIns="164592" bIns="109728">
            <a:noAutofit/>
          </a:bodyPr>
          <a:lstStyle>
            <a:lvl1pPr marL="0" indent="0">
              <a:spcBef>
                <a:spcPts val="0"/>
              </a:spcBef>
              <a:buNone/>
              <a:defRPr sz="2353"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47198" y="528598"/>
            <a:ext cx="1419054" cy="303918"/>
          </a:xfrm>
          <a:prstGeom prst="rect">
            <a:avLst/>
          </a:prstGeom>
        </p:spPr>
      </p:pic>
    </p:spTree>
    <p:extLst>
      <p:ext uri="{BB962C8B-B14F-4D97-AF65-F5344CB8AC3E}">
        <p14:creationId xmlns:p14="http://schemas.microsoft.com/office/powerpoint/2010/main" val="4261559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 xmlns:a16="http://schemas.microsoft.com/office/drawing/2014/main" id="{6782E959-55B5-434F-9AB4-D997E955CF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820" r="11807"/>
          <a:stretch/>
        </p:blipFill>
        <p:spPr>
          <a:xfrm>
            <a:off x="1" y="1"/>
            <a:ext cx="14630401" cy="8229599"/>
          </a:xfrm>
          <a:prstGeom prst="rect">
            <a:avLst/>
          </a:prstGeom>
        </p:spPr>
      </p:pic>
      <p:sp>
        <p:nvSpPr>
          <p:cNvPr id="7" name="Rectangle 6">
            <a:extLst>
              <a:ext uri="{FF2B5EF4-FFF2-40B4-BE49-F238E27FC236}">
                <a16:creationId xmlns="" xmlns:a16="http://schemas.microsoft.com/office/drawing/2014/main" id="{0AD7FB2E-D3FE-47D3-9F8A-5E42AF0946BB}"/>
              </a:ext>
            </a:extLst>
          </p:cNvPr>
          <p:cNvSpPr/>
          <p:nvPr userDrawn="1"/>
        </p:nvSpPr>
        <p:spPr bwMode="auto">
          <a:xfrm>
            <a:off x="-1" y="0"/>
            <a:ext cx="14630401" cy="8229600"/>
          </a:xfrm>
          <a:prstGeom prst="rect">
            <a:avLst/>
          </a:prstGeom>
          <a:gradFill flip="none" rotWithShape="1">
            <a:gsLst>
              <a:gs pos="0">
                <a:srgbClr val="000000">
                  <a:alpha val="45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22" fontAlgn="base">
              <a:lnSpc>
                <a:spcPct val="90000"/>
              </a:lnSpc>
              <a:spcBef>
                <a:spcPct val="0"/>
              </a:spcBef>
              <a:spcAft>
                <a:spcPct val="0"/>
              </a:spcAft>
            </a:pPr>
            <a:endParaRPr lang="en-US" sz="2824"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 xmlns:a16="http://schemas.microsoft.com/office/drawing/2014/main" id="{03DF32BC-DCA5-42CE-A3D3-2157DFB68B53}"/>
              </a:ext>
            </a:extLst>
          </p:cNvPr>
          <p:cNvPicPr>
            <a:picLocks noChangeAspect="1"/>
          </p:cNvPicPr>
          <p:nvPr userDrawn="1"/>
        </p:nvPicPr>
        <p:blipFill>
          <a:blip r:embed="rId3"/>
          <a:stretch>
            <a:fillRect/>
          </a:stretch>
        </p:blipFill>
        <p:spPr bwMode="black">
          <a:xfrm>
            <a:off x="570578" y="584224"/>
            <a:ext cx="1449917" cy="303918"/>
          </a:xfrm>
          <a:prstGeom prst="rect">
            <a:avLst/>
          </a:prstGeom>
        </p:spPr>
      </p:pic>
      <p:sp>
        <p:nvSpPr>
          <p:cNvPr id="5" name="Text Placeholder 4"/>
          <p:cNvSpPr>
            <a:spLocks noGrp="1"/>
          </p:cNvSpPr>
          <p:nvPr>
            <p:ph type="body" sz="quarter" idx="12" hasCustomPrompt="1"/>
          </p:nvPr>
        </p:nvSpPr>
        <p:spPr>
          <a:xfrm>
            <a:off x="555303" y="5683770"/>
            <a:ext cx="10031770" cy="859117"/>
          </a:xfrm>
          <a:noFill/>
        </p:spPr>
        <p:txBody>
          <a:bodyPr lIns="0" tIns="109728" rIns="164592" bIns="109728">
            <a:noAutofit/>
          </a:bodyPr>
          <a:lstStyle>
            <a:lvl1pPr marL="0" indent="0">
              <a:spcBef>
                <a:spcPts val="0"/>
              </a:spcBef>
              <a:buNone/>
              <a:defRPr sz="2353" spc="0" baseline="0">
                <a:solidFill>
                  <a:schemeClr val="bg2"/>
                </a:solidFill>
                <a:latin typeface="+mn-lt"/>
              </a:defRPr>
            </a:lvl1pPr>
          </a:lstStyle>
          <a:p>
            <a:pPr lvl="0"/>
            <a:r>
              <a:rPr lang="en-US"/>
              <a:t>Author Name</a:t>
            </a:r>
          </a:p>
          <a:p>
            <a:pPr lvl="0"/>
            <a:r>
              <a:rPr lang="en-US"/>
              <a:t>Date</a:t>
            </a:r>
          </a:p>
        </p:txBody>
      </p:sp>
      <p:sp>
        <p:nvSpPr>
          <p:cNvPr id="10" name="Title 1">
            <a:extLst>
              <a:ext uri="{FF2B5EF4-FFF2-40B4-BE49-F238E27FC236}">
                <a16:creationId xmlns="" xmlns:a16="http://schemas.microsoft.com/office/drawing/2014/main" id="{F6CB3D20-ADD1-4C64-9425-FE3A7A2594C2}"/>
              </a:ext>
            </a:extLst>
          </p:cNvPr>
          <p:cNvSpPr>
            <a:spLocks noGrp="1"/>
          </p:cNvSpPr>
          <p:nvPr>
            <p:ph type="title" hasCustomPrompt="1"/>
          </p:nvPr>
        </p:nvSpPr>
        <p:spPr>
          <a:xfrm>
            <a:off x="547193" y="3572465"/>
            <a:ext cx="9681386" cy="2151725"/>
          </a:xfrm>
          <a:noFill/>
        </p:spPr>
        <p:txBody>
          <a:bodyPr lIns="0" tIns="91440" rIns="146304" bIns="91440" anchor="b" anchorCtr="0"/>
          <a:lstStyle>
            <a:lvl1pPr>
              <a:defRPr sz="6353" strike="noStrike" spc="-173" baseline="0">
                <a:solidFill>
                  <a:schemeClr val="bg2"/>
                </a:solidFill>
              </a:defRPr>
            </a:lvl1pPr>
          </a:lstStyle>
          <a:p>
            <a:r>
              <a:rPr lang="en-US"/>
              <a:t>Office 365 presentation title or event name</a:t>
            </a:r>
          </a:p>
        </p:txBody>
      </p:sp>
    </p:spTree>
    <p:extLst>
      <p:ext uri="{BB962C8B-B14F-4D97-AF65-F5344CB8AC3E}">
        <p14:creationId xmlns:p14="http://schemas.microsoft.com/office/powerpoint/2010/main" val="1520891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7198" y="1130035"/>
            <a:ext cx="4342057" cy="1079598"/>
          </a:xfrm>
        </p:spPr>
        <p:txBody>
          <a:bodyPr lIns="0" tIns="0" rIns="0" bIns="0"/>
          <a:lstStyle>
            <a:lvl1pPr algn="l" defTabSz="1075638" rtl="0" eaLnBrk="1" latinLnBrk="0" hangingPunct="1">
              <a:lnSpc>
                <a:spcPts val="3690"/>
              </a:lnSpc>
              <a:spcBef>
                <a:spcPct val="0"/>
              </a:spcBef>
              <a:buNone/>
              <a:defRPr lang="en-US" sz="3764" b="0" strike="noStrike" kern="1200" cap="none" spc="-173" baseline="0" dirty="0">
                <a:ln w="3175">
                  <a:noFill/>
                </a:ln>
                <a:solidFill>
                  <a:srgbClr val="2F2F2F"/>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7475811" y="1130034"/>
            <a:ext cx="4605382" cy="4544398"/>
          </a:xfrm>
        </p:spPr>
        <p:txBody>
          <a:bodyPr wrap="square" lIns="0" tIns="0" rIns="0" bIns="0">
            <a:noAutofit/>
          </a:bodyPr>
          <a:lstStyle>
            <a:lvl1pPr marL="0" indent="0" defTabSz="596809">
              <a:buNone/>
              <a:defRPr sz="2118" spc="-58" baseline="0">
                <a:solidFill>
                  <a:schemeClr val="accent1"/>
                </a:solidFill>
              </a:defRPr>
            </a:lvl1pPr>
            <a:lvl2pPr marL="263622" indent="0">
              <a:buNone/>
              <a:defRPr sz="2076"/>
            </a:lvl2pPr>
            <a:lvl3pPr marL="527242" indent="0">
              <a:buNone/>
              <a:defRPr sz="2076"/>
            </a:lvl3pPr>
            <a:lvl4pPr marL="790865" indent="0">
              <a:buNone/>
              <a:defRPr sz="2076"/>
            </a:lvl4pPr>
            <a:lvl5pPr marL="1054486" indent="0">
              <a:buNone/>
              <a:defRPr sz="2076"/>
            </a:lvl5pPr>
          </a:lstStyle>
          <a:p>
            <a:pPr lvl="0"/>
            <a:r>
              <a:rPr lang="en-US"/>
              <a:t>##	Section Title</a:t>
            </a:r>
          </a:p>
        </p:txBody>
      </p:sp>
    </p:spTree>
    <p:extLst>
      <p:ext uri="{BB962C8B-B14F-4D97-AF65-F5344CB8AC3E}">
        <p14:creationId xmlns:p14="http://schemas.microsoft.com/office/powerpoint/2010/main" val="40576667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7198" y="744518"/>
            <a:ext cx="13567763" cy="483764"/>
          </a:xfrm>
        </p:spPr>
        <p:txBody>
          <a:bodyPr wrap="square" lIns="0" tIns="0" rIns="0" bIns="0" anchor="ctr">
            <a:spAutoFit/>
          </a:bodyPr>
          <a:lstStyle>
            <a:lvl1pPr>
              <a:lnSpc>
                <a:spcPts val="3690"/>
              </a:lnSpc>
              <a:defRPr sz="3294" strike="noStrike">
                <a:solidFill>
                  <a:srgbClr val="2F2F2F"/>
                </a:solidFill>
              </a:defRPr>
            </a:lvl1pPr>
          </a:lstStyle>
          <a:p>
            <a:r>
              <a:rPr lang="en-US"/>
              <a:t>Title</a:t>
            </a:r>
          </a:p>
        </p:txBody>
      </p:sp>
    </p:spTree>
    <p:extLst>
      <p:ext uri="{BB962C8B-B14F-4D97-AF65-F5344CB8AC3E}">
        <p14:creationId xmlns:p14="http://schemas.microsoft.com/office/powerpoint/2010/main" val="406672140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7198" y="744518"/>
            <a:ext cx="13567763" cy="483764"/>
          </a:xfrm>
        </p:spPr>
        <p:txBody>
          <a:bodyPr wrap="square" lIns="0" tIns="0" rIns="0" bIns="0" anchor="ctr">
            <a:spAutoFit/>
          </a:bodyPr>
          <a:lstStyle>
            <a:lvl1pPr>
              <a:lnSpc>
                <a:spcPts val="3690"/>
              </a:lnSpc>
              <a:defRPr sz="3294" strike="noStrike">
                <a:solidFill>
                  <a:srgbClr val="2F2F2F"/>
                </a:solidFill>
              </a:defRPr>
            </a:lvl1pPr>
          </a:lstStyle>
          <a:p>
            <a:r>
              <a:rPr lang="en-US"/>
              <a:t>Title</a:t>
            </a:r>
          </a:p>
        </p:txBody>
      </p:sp>
      <p:pic>
        <p:nvPicPr>
          <p:cNvPr id="3" name="Picture 2">
            <a:extLst>
              <a:ext uri="{FF2B5EF4-FFF2-40B4-BE49-F238E27FC236}">
                <a16:creationId xmlns="" xmlns:a16="http://schemas.microsoft.com/office/drawing/2014/main" id="{327A0659-E0B2-44F6-B4DF-1BF31497F2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95666" y="1400318"/>
            <a:ext cx="8734736" cy="6829282"/>
          </a:xfrm>
          <a:prstGeom prst="rect">
            <a:avLst/>
          </a:prstGeom>
        </p:spPr>
      </p:pic>
      <p:pic>
        <p:nvPicPr>
          <p:cNvPr id="5" name="Picture 4" descr="A screenshot of a computer&#10;&#10;Description generated with very high confidence">
            <a:extLst>
              <a:ext uri="{FF2B5EF4-FFF2-40B4-BE49-F238E27FC236}">
                <a16:creationId xmlns="" xmlns:a16="http://schemas.microsoft.com/office/drawing/2014/main" id="{4C2C783E-C3C4-4908-A60D-1931FA7525D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895666" y="1393393"/>
            <a:ext cx="8734736" cy="6836209"/>
          </a:xfrm>
          <a:prstGeom prst="rect">
            <a:avLst/>
          </a:prstGeom>
        </p:spPr>
      </p:pic>
    </p:spTree>
    <p:extLst>
      <p:ext uri="{BB962C8B-B14F-4D97-AF65-F5344CB8AC3E}">
        <p14:creationId xmlns:p14="http://schemas.microsoft.com/office/powerpoint/2010/main" val="19670848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547193" y="1058310"/>
            <a:ext cx="8945572" cy="4269829"/>
          </a:xfrm>
          <a:noFill/>
        </p:spPr>
        <p:txBody>
          <a:bodyPr vert="horz" wrap="square" lIns="0" tIns="0" rIns="0" bIns="0" rtlCol="0" anchor="t" anchorCtr="0">
            <a:noAutofit/>
          </a:bodyPr>
          <a:lstStyle>
            <a:lvl1pPr>
              <a:defRPr lang="en-US" sz="6353" spc="-173" dirty="0">
                <a:solidFill>
                  <a:schemeClr val="bg1"/>
                </a:solidFill>
              </a:defRPr>
            </a:lvl1pPr>
          </a:lstStyle>
          <a:p>
            <a:pPr marL="0" lvl="0">
              <a:lnSpc>
                <a:spcPts val="6458"/>
              </a:lnSpc>
            </a:pPr>
            <a:r>
              <a:rPr lang="en-US"/>
              <a:t>Section title</a:t>
            </a:r>
          </a:p>
        </p:txBody>
      </p:sp>
    </p:spTree>
    <p:extLst>
      <p:ext uri="{BB962C8B-B14F-4D97-AF65-F5344CB8AC3E}">
        <p14:creationId xmlns:p14="http://schemas.microsoft.com/office/powerpoint/2010/main" val="3888732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7198" y="744518"/>
            <a:ext cx="13567763" cy="483764"/>
          </a:xfrm>
        </p:spPr>
        <p:txBody>
          <a:bodyPr wrap="square" lIns="0" tIns="0" rIns="0" bIns="0">
            <a:spAutoFit/>
          </a:bodyPr>
          <a:lstStyle>
            <a:lvl1pPr>
              <a:lnSpc>
                <a:spcPts val="3690"/>
              </a:lnSpc>
              <a:defRPr sz="3294">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547198" y="2258803"/>
            <a:ext cx="5709853" cy="718145"/>
          </a:xfrm>
        </p:spPr>
        <p:txBody>
          <a:bodyPr wrap="square" lIns="0" tIns="0" rIns="0" bIns="0">
            <a:spAutoFit/>
          </a:bodyPr>
          <a:lstStyle>
            <a:lvl1pPr marL="0" indent="0">
              <a:lnSpc>
                <a:spcPts val="2768"/>
              </a:lnSpc>
              <a:buNone/>
              <a:defRPr sz="2353" b="0" i="0">
                <a:solidFill>
                  <a:schemeClr val="tx1"/>
                </a:solidFill>
                <a:latin typeface="+mn-lt"/>
              </a:defRPr>
            </a:lvl1pPr>
            <a:lvl2pPr marL="263622" indent="0">
              <a:buNone/>
              <a:defRPr/>
            </a:lvl2pPr>
            <a:lvl3pPr marL="527242" indent="0">
              <a:buNone/>
              <a:defRPr/>
            </a:lvl3pPr>
            <a:lvl4pPr marL="790865" indent="0">
              <a:buNone/>
              <a:defRPr/>
            </a:lvl4pPr>
            <a:lvl5pPr marL="10544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547194" y="3249120"/>
            <a:ext cx="5709852" cy="2987515"/>
          </a:xfrm>
        </p:spPr>
        <p:txBody>
          <a:bodyPr lIns="0" tIns="0" rIns="0" bIns="0"/>
          <a:lstStyle>
            <a:lvl1pPr marL="329527" indent="-329527">
              <a:lnSpc>
                <a:spcPts val="2076"/>
              </a:lnSpc>
              <a:spcBef>
                <a:spcPts val="0"/>
              </a:spcBef>
              <a:buFont typeface="Arial" panose="020B0604020202020204" pitchFamily="34" charset="0"/>
              <a:buChar char="•"/>
              <a:defRPr sz="1646" b="0" i="0">
                <a:solidFill>
                  <a:schemeClr val="tx1"/>
                </a:solidFill>
                <a:latin typeface="+mn-lt"/>
              </a:defRPr>
            </a:lvl1pPr>
            <a:lvl2pPr marL="0" indent="0">
              <a:lnSpc>
                <a:spcPts val="2076"/>
              </a:lnSpc>
              <a:spcBef>
                <a:spcPts val="0"/>
              </a:spcBef>
              <a:buNone/>
              <a:defRPr sz="1614">
                <a:solidFill>
                  <a:schemeClr val="tx1"/>
                </a:solidFill>
              </a:defRPr>
            </a:lvl2pPr>
            <a:lvl3pPr marL="527242" indent="0">
              <a:buNone/>
              <a:defRPr/>
            </a:lvl3pPr>
            <a:lvl4pPr marL="790865" indent="0">
              <a:buNone/>
              <a:defRPr/>
            </a:lvl4pPr>
            <a:lvl5pPr marL="10544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43071152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03">
    <p:bg>
      <p:bgPr>
        <a:solidFill>
          <a:srgbClr val="000000"/>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800" y="639763"/>
            <a:ext cx="10058400" cy="3429000"/>
          </a:xfrm>
        </p:spPr>
        <p:txBody>
          <a:bodyPr anchor="b" anchorCtr="0">
            <a:noAutofit/>
          </a:bodyPr>
          <a:lstStyle>
            <a:lvl1pPr>
              <a:defRPr sz="6000">
                <a:solidFill>
                  <a:schemeClr val="bg1"/>
                </a:solidFill>
              </a:defRPr>
            </a:lvl1pPr>
          </a:lstStyle>
          <a:p>
            <a:r>
              <a:rPr lang="en-US"/>
              <a:t>Click to edit Master title style</a:t>
            </a:r>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p>
        </p:txBody>
      </p:sp>
      <p:sp>
        <p:nvSpPr>
          <p:cNvPr id="7"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pic>
        <p:nvPicPr>
          <p:cNvPr id="9" name="Picture 8"/>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solidFill>
              </a:rPr>
              <a:t>DXC Proprietary and Confidential</a:t>
            </a:r>
          </a:p>
        </p:txBody>
      </p:sp>
      <p:sp>
        <p:nvSpPr>
          <p:cNvPr id="18"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April 22, 2019</a:t>
            </a:fld>
            <a:endParaRPr lang="en-US" sz="1400" b="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7198" y="744518"/>
            <a:ext cx="13567763" cy="483764"/>
          </a:xfrm>
        </p:spPr>
        <p:txBody>
          <a:bodyPr wrap="square" lIns="0" tIns="0" rIns="0" bIns="0">
            <a:spAutoFit/>
          </a:bodyPr>
          <a:lstStyle>
            <a:lvl1pPr>
              <a:lnSpc>
                <a:spcPts val="3690"/>
              </a:lnSpc>
              <a:defRPr sz="3294">
                <a:solidFill>
                  <a:schemeClr val="tx1"/>
                </a:solidFill>
              </a:defRPr>
            </a:lvl1pPr>
          </a:lstStyle>
          <a:p>
            <a:r>
              <a:rPr lang="en-US"/>
              <a:t>Device layout 3</a:t>
            </a:r>
          </a:p>
        </p:txBody>
      </p:sp>
    </p:spTree>
    <p:extLst>
      <p:ext uri="{BB962C8B-B14F-4D97-AF65-F5344CB8AC3E}">
        <p14:creationId xmlns:p14="http://schemas.microsoft.com/office/powerpoint/2010/main" val="24342239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23088" y="7319028"/>
            <a:ext cx="5378549" cy="552583"/>
          </a:xfrm>
          <a:prstGeom prst="rect">
            <a:avLst/>
          </a:prstGeom>
          <a:noFill/>
          <a:ln w="12700">
            <a:noFill/>
            <a:miter lim="800000"/>
            <a:headEnd type="none" w="sm" len="sm"/>
            <a:tailEnd type="none" w="sm" len="sm"/>
          </a:ln>
          <a:effectLst/>
        </p:spPr>
        <p:txBody>
          <a:bodyPr vert="horz" wrap="square" lIns="210913" tIns="210913" rIns="210913" bIns="210913" numCol="1" anchor="t" anchorCtr="0" compatLnSpc="1">
            <a:prstTxWarp prst="textNoShape">
              <a:avLst/>
            </a:prstTxWarp>
            <a:spAutoFit/>
          </a:bodyPr>
          <a:lstStyle/>
          <a:p>
            <a:pPr defTabSz="1075116" eaLnBrk="0" hangingPunct="0"/>
            <a:r>
              <a:rPr lang="en-US" sz="823">
                <a:gradFill>
                  <a:gsLst>
                    <a:gs pos="0">
                      <a:srgbClr val="E6E6E6"/>
                    </a:gs>
                    <a:gs pos="100000">
                      <a:srgbClr val="E6E6E6"/>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537855" y="564080"/>
            <a:ext cx="1745108" cy="365794"/>
          </a:xfrm>
          <a:prstGeom prst="rect">
            <a:avLst/>
          </a:prstGeom>
        </p:spPr>
      </p:pic>
    </p:spTree>
    <p:extLst>
      <p:ext uri="{BB962C8B-B14F-4D97-AF65-F5344CB8AC3E}">
        <p14:creationId xmlns:p14="http://schemas.microsoft.com/office/powerpoint/2010/main" val="35103754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BFF71E-E7D6-418A-8491-38993717B536}"/>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 xmlns:a16="http://schemas.microsoft.com/office/drawing/2014/main" id="{3A7A10D0-5CF2-4CD6-AE22-FFC53C3FD12A}"/>
              </a:ext>
            </a:extLst>
          </p:cNvPr>
          <p:cNvSpPr>
            <a:spLocks noGrp="1"/>
          </p:cNvSpPr>
          <p:nvPr>
            <p:ph idx="1" hasCustomPrompt="1"/>
          </p:nvPr>
        </p:nvSpPr>
        <p:spPr>
          <a:xfrm>
            <a:off x="323094" y="1427013"/>
            <a:ext cx="13984225" cy="995350"/>
          </a:xfrm>
        </p:spPr>
        <p:txBody>
          <a:bodyPr/>
          <a:lstStyle>
            <a:lvl2pPr>
              <a:defRPr sz="1920"/>
            </a:lvl2pPr>
            <a:lvl3pPr>
              <a:defRPr sz="1680"/>
            </a:lvl3pPr>
            <a:lvl4pPr>
              <a:defRPr sz="1320"/>
            </a:lvl4pPr>
          </a:lstStyle>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 xmlns:a16="http://schemas.microsoft.com/office/drawing/2014/main" id="{2985DAE7-2580-4793-9826-1F4AE3CA55E0}"/>
              </a:ext>
            </a:extLst>
          </p:cNvPr>
          <p:cNvSpPr>
            <a:spLocks noGrp="1"/>
          </p:cNvSpPr>
          <p:nvPr>
            <p:ph type="dt" sz="half" idx="10"/>
          </p:nvPr>
        </p:nvSpPr>
        <p:spPr/>
        <p:txBody>
          <a:bodyPr/>
          <a:lstStyle/>
          <a:p>
            <a:pPr defTabSz="1097280"/>
            <a:fld id="{816149F7-10AF-4151-96A8-AB8D2BD464E6}" type="datetimeFigureOut">
              <a:rPr lang="en-US" sz="2160" smtClean="0">
                <a:solidFill>
                  <a:srgbClr val="2F2F2F"/>
                </a:solidFill>
              </a:rPr>
              <a:pPr defTabSz="1097280"/>
              <a:t>4/22/2019</a:t>
            </a:fld>
            <a:endParaRPr lang="en-US" sz="2160">
              <a:solidFill>
                <a:srgbClr val="2F2F2F"/>
              </a:solidFill>
            </a:endParaRPr>
          </a:p>
        </p:txBody>
      </p:sp>
      <p:sp>
        <p:nvSpPr>
          <p:cNvPr id="5" name="Footer Placeholder 4">
            <a:extLst>
              <a:ext uri="{FF2B5EF4-FFF2-40B4-BE49-F238E27FC236}">
                <a16:creationId xmlns="" xmlns:a16="http://schemas.microsoft.com/office/drawing/2014/main" id="{954EF130-CDDE-47F7-AC8B-81D89A9F8B30}"/>
              </a:ext>
            </a:extLst>
          </p:cNvPr>
          <p:cNvSpPr>
            <a:spLocks noGrp="1"/>
          </p:cNvSpPr>
          <p:nvPr>
            <p:ph type="ftr" sz="quarter" idx="11"/>
          </p:nvPr>
        </p:nvSpPr>
        <p:spPr/>
        <p:txBody>
          <a:bodyPr/>
          <a:lstStyle/>
          <a:p>
            <a:pPr defTabSz="1097280"/>
            <a:endParaRPr lang="en-US" sz="2160">
              <a:solidFill>
                <a:srgbClr val="2F2F2F"/>
              </a:solidFill>
            </a:endParaRPr>
          </a:p>
        </p:txBody>
      </p:sp>
      <p:sp>
        <p:nvSpPr>
          <p:cNvPr id="6" name="Slide Number Placeholder 5">
            <a:extLst>
              <a:ext uri="{FF2B5EF4-FFF2-40B4-BE49-F238E27FC236}">
                <a16:creationId xmlns="" xmlns:a16="http://schemas.microsoft.com/office/drawing/2014/main" id="{8ADCCAAF-1F3D-459B-81AB-B21CB0B885F3}"/>
              </a:ext>
            </a:extLst>
          </p:cNvPr>
          <p:cNvSpPr>
            <a:spLocks noGrp="1"/>
          </p:cNvSpPr>
          <p:nvPr>
            <p:ph type="sldNum" sz="quarter" idx="12"/>
          </p:nvPr>
        </p:nvSpPr>
        <p:spPr/>
        <p:txBody>
          <a:bodyPr/>
          <a:lstStyle/>
          <a:p>
            <a:pPr defTabSz="1097280"/>
            <a:fld id="{0ED5BBA5-0757-462A-9D68-915F02861C07}" type="slidenum">
              <a:rPr lang="en-US" sz="2160" smtClean="0">
                <a:solidFill>
                  <a:srgbClr val="2F2F2F"/>
                </a:solidFill>
              </a:rPr>
              <a:pPr defTabSz="1097280"/>
              <a:t>‹#›</a:t>
            </a:fld>
            <a:endParaRPr lang="en-US" sz="2160">
              <a:solidFill>
                <a:srgbClr val="2F2F2F"/>
              </a:solidFill>
            </a:endParaRPr>
          </a:p>
        </p:txBody>
      </p:sp>
    </p:spTree>
    <p:extLst>
      <p:ext uri="{BB962C8B-B14F-4D97-AF65-F5344CB8AC3E}">
        <p14:creationId xmlns:p14="http://schemas.microsoft.com/office/powerpoint/2010/main" val="41732455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3E09C73C-F9D7-4640-8347-5DF5B831169B}"/>
              </a:ext>
            </a:extLst>
          </p:cNvPr>
          <p:cNvSpPr>
            <a:spLocks noGrp="1"/>
          </p:cNvSpPr>
          <p:nvPr>
            <p:ph type="dt" sz="half" idx="10"/>
          </p:nvPr>
        </p:nvSpPr>
        <p:spPr/>
        <p:txBody>
          <a:bodyPr/>
          <a:lstStyle/>
          <a:p>
            <a:pPr defTabSz="1097280"/>
            <a:fld id="{816149F7-10AF-4151-96A8-AB8D2BD464E6}" type="datetimeFigureOut">
              <a:rPr lang="en-US" sz="2160" smtClean="0">
                <a:solidFill>
                  <a:srgbClr val="2F2F2F"/>
                </a:solidFill>
              </a:rPr>
              <a:pPr defTabSz="1097280"/>
              <a:t>4/22/2019</a:t>
            </a:fld>
            <a:endParaRPr lang="en-US" sz="2160">
              <a:solidFill>
                <a:srgbClr val="2F2F2F"/>
              </a:solidFill>
            </a:endParaRPr>
          </a:p>
        </p:txBody>
      </p:sp>
      <p:sp>
        <p:nvSpPr>
          <p:cNvPr id="3" name="Footer Placeholder 2">
            <a:extLst>
              <a:ext uri="{FF2B5EF4-FFF2-40B4-BE49-F238E27FC236}">
                <a16:creationId xmlns="" xmlns:a16="http://schemas.microsoft.com/office/drawing/2014/main" id="{7525B9CE-44BC-40E7-AA14-90A871C2BA83}"/>
              </a:ext>
            </a:extLst>
          </p:cNvPr>
          <p:cNvSpPr>
            <a:spLocks noGrp="1"/>
          </p:cNvSpPr>
          <p:nvPr>
            <p:ph type="ftr" sz="quarter" idx="11"/>
          </p:nvPr>
        </p:nvSpPr>
        <p:spPr/>
        <p:txBody>
          <a:bodyPr/>
          <a:lstStyle/>
          <a:p>
            <a:pPr defTabSz="1097280"/>
            <a:endParaRPr lang="en-US" sz="2160">
              <a:solidFill>
                <a:srgbClr val="2F2F2F"/>
              </a:solidFill>
            </a:endParaRPr>
          </a:p>
        </p:txBody>
      </p:sp>
      <p:sp>
        <p:nvSpPr>
          <p:cNvPr id="4" name="Slide Number Placeholder 3">
            <a:extLst>
              <a:ext uri="{FF2B5EF4-FFF2-40B4-BE49-F238E27FC236}">
                <a16:creationId xmlns="" xmlns:a16="http://schemas.microsoft.com/office/drawing/2014/main" id="{67FF991D-A5FD-44E5-9F74-76170E7F1200}"/>
              </a:ext>
            </a:extLst>
          </p:cNvPr>
          <p:cNvSpPr>
            <a:spLocks noGrp="1"/>
          </p:cNvSpPr>
          <p:nvPr>
            <p:ph type="sldNum" sz="quarter" idx="12"/>
          </p:nvPr>
        </p:nvSpPr>
        <p:spPr/>
        <p:txBody>
          <a:bodyPr/>
          <a:lstStyle/>
          <a:p>
            <a:pPr defTabSz="1097280"/>
            <a:fld id="{0ED5BBA5-0757-462A-9D68-915F02861C07}" type="slidenum">
              <a:rPr lang="en-US" sz="2160" smtClean="0">
                <a:solidFill>
                  <a:srgbClr val="2F2F2F"/>
                </a:solidFill>
              </a:rPr>
              <a:pPr defTabSz="1097280"/>
              <a:t>‹#›</a:t>
            </a:fld>
            <a:endParaRPr lang="en-US" sz="2160">
              <a:solidFill>
                <a:srgbClr val="2F2F2F"/>
              </a:solidFill>
            </a:endParaRPr>
          </a:p>
        </p:txBody>
      </p:sp>
    </p:spTree>
    <p:extLst>
      <p:ext uri="{BB962C8B-B14F-4D97-AF65-F5344CB8AC3E}">
        <p14:creationId xmlns:p14="http://schemas.microsoft.com/office/powerpoint/2010/main" val="2010416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04">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49221" r="6372"/>
          <a:stretch/>
        </p:blipFill>
        <p:spPr bwMode="hidden">
          <a:xfrm>
            <a:off x="9829800" y="1074420"/>
            <a:ext cx="4800600" cy="6080760"/>
          </a:xfrm>
          <a:prstGeom prst="rect">
            <a:avLst/>
          </a:prstGeom>
        </p:spPr>
      </p:pic>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6" name="Group 5"/>
          <p:cNvGrpSpPr/>
          <p:nvPr userDrawn="1"/>
        </p:nvGrpSpPr>
        <p:grpSpPr>
          <a:xfrm>
            <a:off x="0" y="-1"/>
            <a:ext cx="14630400" cy="8229602"/>
            <a:chOff x="0" y="-1"/>
            <a:chExt cx="14630400" cy="8229602"/>
          </a:xfrm>
        </p:grpSpPr>
        <p:sp>
          <p:nvSpPr>
            <p:cNvPr id="5" name="Freeform 5"/>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608"/>
            </a:p>
          </p:txBody>
        </p:sp>
        <p:pic>
          <p:nvPicPr>
            <p:cNvPr id="11" name="Picture 10"/>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grpSp>
      <p:sp>
        <p:nvSpPr>
          <p:cNvPr id="15" name="Title 1"/>
          <p:cNvSpPr>
            <a:spLocks noGrp="1"/>
          </p:cNvSpPr>
          <p:nvPr userDrawn="1">
            <p:ph type="ctrTitle"/>
          </p:nvPr>
        </p:nvSpPr>
        <p:spPr>
          <a:xfrm>
            <a:off x="685799" y="640080"/>
            <a:ext cx="8686800" cy="3429000"/>
          </a:xfrm>
        </p:spPr>
        <p:txBody>
          <a:bodyPr anchor="b" anchorCtr="0">
            <a:noAutofit/>
          </a:bodyPr>
          <a:lstStyle>
            <a:lvl1pPr>
              <a:defRPr sz="6000">
                <a:solidFill>
                  <a:schemeClr val="tx1"/>
                </a:solidFill>
              </a:defRPr>
            </a:lvl1pPr>
          </a:lstStyle>
          <a:p>
            <a:r>
              <a:rPr lang="en-US"/>
              <a:t>Click to edit Master title style</a:t>
            </a:r>
          </a:p>
        </p:txBody>
      </p:sp>
      <p:sp>
        <p:nvSpPr>
          <p:cNvPr id="16" name="Subtitle 2"/>
          <p:cNvSpPr>
            <a:spLocks noGrp="1"/>
          </p:cNvSpPr>
          <p:nvPr userDrawn="1">
            <p:ph type="subTitle" idx="1"/>
          </p:nvPr>
        </p:nvSpPr>
        <p:spPr>
          <a:xfrm>
            <a:off x="685799" y="4389120"/>
            <a:ext cx="8686801"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t>DXC Proprietary and Confidential</a:t>
            </a:r>
          </a:p>
        </p:txBody>
      </p:sp>
      <p:sp>
        <p:nvSpPr>
          <p:cNvPr id="21"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April 22, 2019</a:t>
            </a:fld>
            <a:endParaRPr lang="en-US" sz="1400" b="0">
              <a:solidFill>
                <a:schemeClr val="tx1"/>
              </a:solidFill>
            </a:endParaRPr>
          </a:p>
        </p:txBody>
      </p:sp>
    </p:spTree>
    <p:extLst>
      <p:ext uri="{BB962C8B-B14F-4D97-AF65-F5344CB8AC3E}">
        <p14:creationId xmlns:p14="http://schemas.microsoft.com/office/powerpoint/2010/main" val="128881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05">
    <p:bg>
      <p:bgPr>
        <a:solidFill>
          <a:srgbClr val="000000"/>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39763"/>
            <a:ext cx="8686800" cy="3429000"/>
          </a:xfrm>
        </p:spPr>
        <p:txBody>
          <a:bodyPr anchor="b" anchorCtr="0">
            <a:noAutofit/>
          </a:bodyPr>
          <a:lstStyle>
            <a:lvl1pPr>
              <a:defRPr sz="6000">
                <a:solidFill>
                  <a:schemeClr val="bg1"/>
                </a:solidFill>
              </a:defRPr>
            </a:lvl1pPr>
          </a:lstStyle>
          <a:p>
            <a:r>
              <a:rPr lang="en-US"/>
              <a:t>Click to edit Master title style</a:t>
            </a:r>
          </a:p>
        </p:txBody>
      </p:sp>
      <p:sp>
        <p:nvSpPr>
          <p:cNvPr id="16" name="Subtitle 2"/>
          <p:cNvSpPr>
            <a:spLocks noGrp="1"/>
          </p:cNvSpPr>
          <p:nvPr>
            <p:ph type="subTitle" idx="1"/>
          </p:nvPr>
        </p:nvSpPr>
        <p:spPr>
          <a:xfrm>
            <a:off x="685798" y="4389120"/>
            <a:ext cx="8686800"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p>
        </p:txBody>
      </p:sp>
      <p:pic>
        <p:nvPicPr>
          <p:cNvPr id="10" name="Picture 9"/>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8"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a:solidFill>
                  <a:schemeClr val="bg1"/>
                </a:solidFill>
              </a:rPr>
              <a:t>DXC Proprietary and Confidential</a:t>
            </a:r>
          </a:p>
        </p:txBody>
      </p:sp>
      <p:sp>
        <p:nvSpPr>
          <p:cNvPr id="20"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April 22, 2019</a:t>
            </a:fld>
            <a:endParaRPr lang="en-US" sz="1400" b="0">
              <a:solidFill>
                <a:schemeClr val="bg1"/>
              </a:solidFill>
            </a:endParaRPr>
          </a:p>
        </p:txBody>
      </p:sp>
    </p:spTree>
    <p:extLst>
      <p:ext uri="{BB962C8B-B14F-4D97-AF65-F5344CB8AC3E}">
        <p14:creationId xmlns:p14="http://schemas.microsoft.com/office/powerpoint/2010/main" val="384365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06">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40080"/>
            <a:ext cx="8686800" cy="3429000"/>
          </a:xfrm>
        </p:spPr>
        <p:txBody>
          <a:bodyPr anchor="b" anchorCtr="0">
            <a:noAutofit/>
          </a:bodyPr>
          <a:lstStyle>
            <a:lvl1pPr>
              <a:defRPr sz="6000">
                <a:solidFill>
                  <a:schemeClr val="tx1"/>
                </a:solidFill>
              </a:defRPr>
            </a:lvl1pPr>
          </a:lstStyle>
          <a:p>
            <a:r>
              <a:rPr lang="en-US"/>
              <a:t>Click to edit Master title style</a:t>
            </a:r>
          </a:p>
        </p:txBody>
      </p:sp>
      <p:sp>
        <p:nvSpPr>
          <p:cNvPr id="16" name="Subtitle 2"/>
          <p:cNvSpPr>
            <a:spLocks noGrp="1"/>
          </p:cNvSpPr>
          <p:nvPr>
            <p:ph type="subTitle" idx="1"/>
          </p:nvPr>
        </p:nvSpPr>
        <p:spPr>
          <a:xfrm>
            <a:off x="685799" y="4389120"/>
            <a:ext cx="86868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0"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9"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a:solidFill>
                  <a:schemeClr val="tx1"/>
                </a:solidFill>
              </a:rPr>
              <a:t>DXC Proprietary and Confidential</a:t>
            </a:r>
          </a:p>
        </p:txBody>
      </p:sp>
      <p:sp>
        <p:nvSpPr>
          <p:cNvPr id="21"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April 22, 2019</a:t>
            </a:fld>
            <a:endParaRPr lang="en-US" sz="1400" b="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85800" y="2057399"/>
            <a:ext cx="13258800" cy="5121276"/>
          </a:xfrm>
        </p:spPr>
        <p:txBody>
          <a:bodyPr numCol="2" spcCol="457200">
            <a:normAutofit/>
          </a:bodyPr>
          <a:lstStyle>
            <a:lvl1pPr marL="457200" indent="-457200">
              <a:spcBef>
                <a:spcPts val="900"/>
              </a:spcBef>
              <a:buFont typeface="+mj-lt"/>
              <a:buAutoNum type="arabicPeriod"/>
              <a:tabLst>
                <a:tab pos="6337300" algn="r"/>
              </a:tabLst>
              <a:defRPr sz="2000"/>
            </a:lvl1pPr>
            <a:lvl2pPr marL="685800" indent="-228600">
              <a:spcBef>
                <a:spcPts val="600"/>
              </a:spcBef>
              <a:buFont typeface="Arial" pitchFamily="34" charset="0"/>
              <a:buChar char="–"/>
              <a:tabLst>
                <a:tab pos="6337300" algn="r"/>
              </a:tabLst>
              <a:defRPr sz="2000"/>
            </a:lvl2pPr>
            <a:lvl3pPr marL="914400" indent="-228600">
              <a:spcBef>
                <a:spcPts val="600"/>
              </a:spcBef>
              <a:buFont typeface="Arial" pitchFamily="34" charset="0"/>
              <a:buChar char="–"/>
              <a:tabLst>
                <a:tab pos="6337300" algn="r"/>
              </a:tabLst>
              <a:defRPr sz="2000"/>
            </a:lvl3pPr>
            <a:lvl4pPr marL="1143000" indent="-228600">
              <a:spcBef>
                <a:spcPts val="600"/>
              </a:spcBef>
              <a:buFont typeface="Arial" pitchFamily="34" charset="0"/>
              <a:buChar char="–"/>
              <a:tabLst>
                <a:tab pos="6337300" algn="r"/>
              </a:tabLst>
              <a:defRPr sz="2000"/>
            </a:lvl4pPr>
            <a:lvl5pPr marL="1371600" indent="-228600">
              <a:spcBef>
                <a:spcPts val="600"/>
              </a:spcBef>
              <a:buFont typeface="Arial" pitchFamily="34" charset="0"/>
              <a:buChar char="–"/>
              <a:tabLst>
                <a:tab pos="6337300" algn="r"/>
              </a:tabLst>
              <a:defRPr sz="2000"/>
            </a:lvl5pPr>
            <a:lvl6pPr marL="1600200" indent="-228600">
              <a:spcBef>
                <a:spcPts val="600"/>
              </a:spcBef>
              <a:buFont typeface="Arial" pitchFamily="34" charset="0"/>
              <a:buChar char="–"/>
              <a:tabLst>
                <a:tab pos="6337300" algn="r"/>
              </a:tabLst>
              <a:defRPr sz="2000" baseline="0"/>
            </a:lvl6pPr>
            <a:lvl7pPr marL="1828800" indent="-228600">
              <a:spcBef>
                <a:spcPts val="600"/>
              </a:spcBef>
              <a:buFont typeface="Arial" pitchFamily="34" charset="0"/>
              <a:buChar char="–"/>
              <a:tabLst>
                <a:tab pos="6337300" algn="r"/>
              </a:tabLst>
              <a:defRPr sz="2000" baseline="0"/>
            </a:lvl7pPr>
            <a:lvl8pPr marL="2057400" indent="-228600">
              <a:spcBef>
                <a:spcPts val="600"/>
              </a:spcBef>
              <a:buFont typeface="Arial" pitchFamily="34" charset="0"/>
              <a:buChar char="–"/>
              <a:tabLst>
                <a:tab pos="6337300" algn="r"/>
              </a:tabLst>
              <a:defRPr sz="2000" baseline="0"/>
            </a:lvl8pPr>
            <a:lvl9pPr marL="2286000" indent="-228600">
              <a:spcBef>
                <a:spcPts val="600"/>
              </a:spcBef>
              <a:buFont typeface="Arial" pitchFamily="34" charset="0"/>
              <a:buChar char="–"/>
              <a:tabLst>
                <a:tab pos="6337300" algn="r"/>
              </a:tabLst>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85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marL="457200" indent="-228600">
              <a:buFont typeface="Arial" pitchFamily="34" charset="0"/>
              <a:buChar char="–"/>
              <a:defRPr/>
            </a:lvl4pPr>
            <a:lvl5pPr marL="685800" indent="-228600">
              <a:buFont typeface="Arial" pitchFamily="34" charset="0"/>
              <a:buChar char="–"/>
              <a:defRPr/>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962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 typeface="Arial" pitchFamily="34" charset="0"/>
              <a:buChar char="•"/>
              <a:defRPr/>
            </a:lvl1pPr>
            <a:lvl2pPr marL="457200" indent="-228600">
              <a:spcBef>
                <a:spcPts val="600"/>
              </a:spcBef>
              <a:buFont typeface="Arial" pitchFamily="34" charset="0"/>
              <a:buChar char="–"/>
              <a:defRPr/>
            </a:lvl2pPr>
            <a:lvl3pPr marL="685800" indent="-228600">
              <a:spcBef>
                <a:spcPts val="600"/>
              </a:spcBef>
              <a:buFont typeface="Arial" pitchFamily="34" charset="0"/>
              <a:buChar char="–"/>
              <a:defRPr/>
            </a:lvl3pPr>
            <a:lvl4pPr marL="914400" indent="-228600">
              <a:spcBef>
                <a:spcPts val="600"/>
              </a:spcBef>
              <a:buFont typeface="Arial" pitchFamily="34" charset="0"/>
              <a:buChar char="–"/>
              <a:defRPr/>
            </a:lvl4pPr>
            <a:lvl5pPr marL="1143000" indent="-228600">
              <a:spcBef>
                <a:spcPts val="600"/>
              </a:spcBef>
              <a:buFont typeface="Arial" pitchFamily="34" charset="0"/>
              <a:buChar char="–"/>
              <a:defRPr/>
            </a:lvl5pPr>
            <a:lvl6pPr marL="1371600" indent="-228600">
              <a:spcBef>
                <a:spcPts val="600"/>
              </a:spcBef>
              <a:buFont typeface="Arial" pitchFamily="34" charset="0"/>
              <a:buChar char="–"/>
              <a:defRPr baseline="0"/>
            </a:lvl6pPr>
            <a:lvl7pPr marL="1600200" indent="-228600">
              <a:spcBef>
                <a:spcPts val="600"/>
              </a:spcBef>
              <a:buFont typeface="Arial" pitchFamily="34" charset="0"/>
              <a:buChar char="–"/>
              <a:defRPr baseline="0"/>
            </a:lvl7pPr>
            <a:lvl8pPr marL="1828800" indent="-228600">
              <a:spcBef>
                <a:spcPts val="600"/>
              </a:spcBef>
              <a:buFont typeface="Arial" pitchFamily="34" charset="0"/>
              <a:buChar char="–"/>
              <a:defRPr baseline="0"/>
            </a:lvl8pPr>
            <a:lvl9pPr marL="2057400" indent="-228600">
              <a:spcBef>
                <a:spcPts val="600"/>
              </a:spcBef>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18" name="Group 17"/>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2"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 name="Title Placeholder 1"/>
          <p:cNvSpPr>
            <a:spLocks noGrp="1"/>
          </p:cNvSpPr>
          <p:nvPr userDrawn="1">
            <p:ph type="title"/>
          </p:nvPr>
        </p:nvSpPr>
        <p:spPr>
          <a:xfrm>
            <a:off x="685800" y="639763"/>
            <a:ext cx="13258800" cy="1417636"/>
          </a:xfrm>
          <a:prstGeom prst="rect">
            <a:avLst/>
          </a:prstGeom>
        </p:spPr>
        <p:txBody>
          <a:bodyPr vert="horz" lIns="0" tIns="0" rIns="0" bIns="0" rtlCol="0" anchor="t" anchorCtr="0">
            <a:normAutofit/>
          </a:bodyPr>
          <a:lstStyle/>
          <a:p>
            <a:r>
              <a:rPr lang="en-US"/>
              <a:t>Click to edit Master title style</a:t>
            </a:r>
          </a:p>
        </p:txBody>
      </p:sp>
      <p:sp>
        <p:nvSpPr>
          <p:cNvPr id="3" name="Text Placeholder 2"/>
          <p:cNvSpPr>
            <a:spLocks noGrp="1"/>
          </p:cNvSpPr>
          <p:nvPr userDrawn="1">
            <p:ph type="body" idx="1"/>
          </p:nvPr>
        </p:nvSpPr>
        <p:spPr>
          <a:xfrm>
            <a:off x="685800" y="2057399"/>
            <a:ext cx="11201400" cy="51212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4"/>
          <a:stretch>
            <a:fillRect/>
          </a:stretch>
        </p:blipFill>
        <p:spPr bwMode="black">
          <a:xfrm>
            <a:off x="544830" y="7425690"/>
            <a:ext cx="2048256" cy="581762"/>
          </a:xfrm>
          <a:prstGeom prst="rect">
            <a:avLst/>
          </a:prstGeom>
        </p:spPr>
      </p:pic>
      <p:sp>
        <p:nvSpPr>
          <p:cNvPr id="6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April 22, 2019</a:t>
            </a:fld>
            <a:endParaRPr lang="en-US" sz="1100" b="0">
              <a:solidFill>
                <a:schemeClr val="tx1"/>
              </a:solidFill>
            </a:endParaRPr>
          </a:p>
        </p:txBody>
      </p:sp>
      <p:sp>
        <p:nvSpPr>
          <p:cNvPr id="6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a:solidFill>
                <a:schemeClr val="tx1"/>
              </a:solidFill>
            </a:endParaRPr>
          </a:p>
        </p:txBody>
      </p:sp>
      <p:sp>
        <p:nvSpPr>
          <p:cNvPr id="62"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t>DXC Proprietary and Confidential</a:t>
            </a:r>
          </a:p>
        </p:txBody>
      </p:sp>
    </p:spTree>
    <p:extLst>
      <p:ext uri="{BB962C8B-B14F-4D97-AF65-F5344CB8AC3E}">
        <p14:creationId xmlns:p14="http://schemas.microsoft.com/office/powerpoint/2010/main" val="11289906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4" r:id="rId3"/>
    <p:sldLayoutId id="2147483657" r:id="rId4"/>
    <p:sldLayoutId id="2147483658" r:id="rId5"/>
    <p:sldLayoutId id="2147483665" r:id="rId6"/>
    <p:sldLayoutId id="2147483659" r:id="rId7"/>
    <p:sldLayoutId id="2147483650" r:id="rId8"/>
    <p:sldLayoutId id="2147483666" r:id="rId9"/>
    <p:sldLayoutId id="2147483667" r:id="rId10"/>
    <p:sldLayoutId id="2147483652" r:id="rId11"/>
    <p:sldLayoutId id="2147483660" r:id="rId12"/>
    <p:sldLayoutId id="2147483662" r:id="rId13"/>
    <p:sldLayoutId id="2147483663" r:id="rId14"/>
    <p:sldLayoutId id="2147483651" r:id="rId15"/>
    <p:sldLayoutId id="2147483668" r:id="rId16"/>
    <p:sldLayoutId id="2147483669" r:id="rId17"/>
    <p:sldLayoutId id="2147483655" r:id="rId18"/>
    <p:sldLayoutId id="2147483661" r:id="rId19"/>
    <p:sldLayoutId id="2147483670" r:id="rId20"/>
    <p:sldLayoutId id="2147483739" r:id="rId21"/>
    <p:sldLayoutId id="2147483784"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463040" rtl="0" eaLnBrk="1" latinLnBrk="0" hangingPunct="1">
        <a:lnSpc>
          <a:spcPct val="85000"/>
        </a:lnSpc>
        <a:spcBef>
          <a:spcPct val="0"/>
        </a:spcBef>
        <a:buNone/>
        <a:defRPr sz="4000" b="1" kern="1200">
          <a:solidFill>
            <a:schemeClr val="tx1"/>
          </a:solidFill>
          <a:latin typeface="+mj-lt"/>
          <a:ea typeface="+mj-ea"/>
          <a:cs typeface="+mj-cs"/>
        </a:defRPr>
      </a:lvl1pPr>
    </p:titleStyle>
    <p:body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p:bodyStyle>
    <p:otherStyle>
      <a:defPPr>
        <a:defRPr lang="en-US"/>
      </a:defPPr>
      <a:lvl1pPr marL="0" algn="l" defTabSz="1463040" rtl="0" eaLnBrk="1" latinLnBrk="0" hangingPunct="1">
        <a:defRPr sz="1800" kern="1200">
          <a:solidFill>
            <a:schemeClr val="tx1"/>
          </a:solidFill>
          <a:latin typeface="+mn-lt"/>
          <a:ea typeface="+mn-ea"/>
          <a:cs typeface="+mn-cs"/>
        </a:defRPr>
      </a:lvl1pPr>
      <a:lvl2pPr marL="731520" algn="l" defTabSz="1463040" rtl="0" eaLnBrk="1" latinLnBrk="0" hangingPunct="1">
        <a:defRPr sz="1800" kern="1200">
          <a:solidFill>
            <a:schemeClr val="tx1"/>
          </a:solidFill>
          <a:latin typeface="+mn-lt"/>
          <a:ea typeface="+mn-ea"/>
          <a:cs typeface="+mn-cs"/>
        </a:defRPr>
      </a:lvl2pPr>
      <a:lvl3pPr marL="1463040" algn="l" defTabSz="1463040" rtl="0" eaLnBrk="1" latinLnBrk="0" hangingPunct="1">
        <a:defRPr sz="1800" kern="1200">
          <a:solidFill>
            <a:schemeClr val="tx1"/>
          </a:solidFill>
          <a:latin typeface="+mn-lt"/>
          <a:ea typeface="+mn-ea"/>
          <a:cs typeface="+mn-cs"/>
        </a:defRPr>
      </a:lvl3pPr>
      <a:lvl4pPr marL="2194560" algn="l" defTabSz="1463040" rtl="0" eaLnBrk="1" latinLnBrk="0" hangingPunct="1">
        <a:defRPr sz="1800" kern="1200">
          <a:solidFill>
            <a:schemeClr val="tx1"/>
          </a:solidFill>
          <a:latin typeface="+mn-lt"/>
          <a:ea typeface="+mn-ea"/>
          <a:cs typeface="+mn-cs"/>
        </a:defRPr>
      </a:lvl4pPr>
      <a:lvl5pPr marL="2926080" algn="l" defTabSz="1463040" rtl="0" eaLnBrk="1" latinLnBrk="0" hangingPunct="1">
        <a:defRPr sz="1800" kern="1200">
          <a:solidFill>
            <a:schemeClr val="tx1"/>
          </a:solidFill>
          <a:latin typeface="+mn-lt"/>
          <a:ea typeface="+mn-ea"/>
          <a:cs typeface="+mn-cs"/>
        </a:defRPr>
      </a:lvl5pPr>
      <a:lvl6pPr marL="3657600" algn="l" defTabSz="1463040" rtl="0" eaLnBrk="1" latinLnBrk="0" hangingPunct="1">
        <a:defRPr sz="1800" kern="1200">
          <a:solidFill>
            <a:schemeClr val="tx1"/>
          </a:solidFill>
          <a:latin typeface="+mn-lt"/>
          <a:ea typeface="+mn-ea"/>
          <a:cs typeface="+mn-cs"/>
        </a:defRPr>
      </a:lvl6pPr>
      <a:lvl7pPr marL="4389120" algn="l" defTabSz="1463040" rtl="0" eaLnBrk="1" latinLnBrk="0" hangingPunct="1">
        <a:defRPr sz="1800" kern="1200">
          <a:solidFill>
            <a:schemeClr val="tx1"/>
          </a:solidFill>
          <a:latin typeface="+mn-lt"/>
          <a:ea typeface="+mn-ea"/>
          <a:cs typeface="+mn-cs"/>
        </a:defRPr>
      </a:lvl7pPr>
      <a:lvl8pPr marL="5120640" algn="l" defTabSz="1463040" rtl="0" eaLnBrk="1" latinLnBrk="0" hangingPunct="1">
        <a:defRPr sz="1800" kern="1200">
          <a:solidFill>
            <a:schemeClr val="tx1"/>
          </a:solidFill>
          <a:latin typeface="+mn-lt"/>
          <a:ea typeface="+mn-ea"/>
          <a:cs typeface="+mn-cs"/>
        </a:defRPr>
      </a:lvl8pPr>
      <a:lvl9pPr marL="5852160" algn="l" defTabSz="146304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 userDrawn="1">
          <p15:clr>
            <a:srgbClr val="F26B43"/>
          </p15:clr>
        </p15:guide>
        <p15:guide id="2" pos="4608" userDrawn="1">
          <p15:clr>
            <a:srgbClr val="F26B43"/>
          </p15:clr>
        </p15:guide>
        <p15:guide id="3" pos="432" userDrawn="1">
          <p15:clr>
            <a:srgbClr val="F26B43"/>
          </p15:clr>
        </p15:guide>
        <p15:guide id="4" pos="3024" userDrawn="1">
          <p15:clr>
            <a:srgbClr val="F26B43"/>
          </p15:clr>
        </p15:guide>
        <p15:guide id="5" pos="3312" userDrawn="1">
          <p15:clr>
            <a:srgbClr val="F26B43"/>
          </p15:clr>
        </p15:guide>
        <p15:guide id="6" pos="4464" userDrawn="1">
          <p15:clr>
            <a:srgbClr val="F26B43"/>
          </p15:clr>
        </p15:guide>
        <p15:guide id="7" pos="4752" userDrawn="1">
          <p15:clr>
            <a:srgbClr val="F26B43"/>
          </p15:clr>
        </p15:guide>
        <p15:guide id="8" pos="5904" userDrawn="1">
          <p15:clr>
            <a:srgbClr val="F26B43"/>
          </p15:clr>
        </p15:guide>
        <p15:guide id="9" pos="6192" userDrawn="1">
          <p15:clr>
            <a:srgbClr val="F26B43"/>
          </p15:clr>
        </p15:guide>
        <p15:guide id="10" pos="7488" userDrawn="1">
          <p15:clr>
            <a:srgbClr val="F26B43"/>
          </p15:clr>
        </p15:guide>
        <p15:guide id="11" pos="8784" userDrawn="1">
          <p15:clr>
            <a:srgbClr val="F26B43"/>
          </p15:clr>
        </p15:guide>
        <p15:guide id="12" orient="horz" pos="1296" userDrawn="1">
          <p15:clr>
            <a:srgbClr val="F26B43"/>
          </p15:clr>
        </p15:guide>
        <p15:guide id="13" orient="horz" pos="4522" userDrawn="1">
          <p15:clr>
            <a:srgbClr val="F26B43"/>
          </p15:clr>
        </p15:guide>
        <p15:guide id="14" orient="horz" pos="48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7"/>
            <a:ext cx="13987008" cy="1079598"/>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323094" y="1427013"/>
            <a:ext cx="13984225" cy="279559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73932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ransition>
    <p:fade/>
  </p:transition>
  <p:txStyles>
    <p:titleStyle>
      <a:lvl1pPr algn="l" defTabSz="1075638" rtl="0" eaLnBrk="1" latinLnBrk="0" hangingPunct="1">
        <a:lnSpc>
          <a:spcPct val="90000"/>
        </a:lnSpc>
        <a:spcBef>
          <a:spcPct val="0"/>
        </a:spcBef>
        <a:buNone/>
        <a:defRPr lang="en-US" sz="5646" b="0" kern="1200" cap="none" spc="-17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63622" marR="0" indent="-263622" algn="l" defTabSz="107563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235" kern="1200" spc="0" baseline="0">
          <a:gradFill>
            <a:gsLst>
              <a:gs pos="1250">
                <a:schemeClr val="tx1"/>
              </a:gs>
              <a:gs pos="100000">
                <a:schemeClr val="tx1"/>
              </a:gs>
            </a:gsLst>
            <a:lin ang="5400000" scaled="0"/>
          </a:gradFill>
          <a:latin typeface="+mj-lt"/>
          <a:ea typeface="+mn-ea"/>
          <a:cs typeface="+mn-cs"/>
        </a:defRPr>
      </a:lvl1pPr>
      <a:lvl2pPr marL="527242" marR="0" indent="-263622" algn="l" defTabSz="107563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94" kern="1200" spc="0" baseline="0">
          <a:gradFill>
            <a:gsLst>
              <a:gs pos="1250">
                <a:schemeClr val="tx1"/>
              </a:gs>
              <a:gs pos="100000">
                <a:schemeClr val="tx1"/>
              </a:gs>
            </a:gsLst>
            <a:lin ang="5400000" scaled="0"/>
          </a:gradFill>
          <a:latin typeface="+mn-lt"/>
          <a:ea typeface="+mn-ea"/>
          <a:cs typeface="+mn-cs"/>
        </a:defRPr>
      </a:lvl2pPr>
      <a:lvl3pPr marL="790865" marR="0" indent="-263622" algn="l" defTabSz="107563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24" kern="1200" spc="0" baseline="0">
          <a:gradFill>
            <a:gsLst>
              <a:gs pos="1250">
                <a:schemeClr val="tx1"/>
              </a:gs>
              <a:gs pos="100000">
                <a:schemeClr val="tx1"/>
              </a:gs>
            </a:gsLst>
            <a:lin ang="5400000" scaled="0"/>
          </a:gradFill>
          <a:latin typeface="+mn-lt"/>
          <a:ea typeface="+mn-ea"/>
          <a:cs typeface="+mn-cs"/>
        </a:defRPr>
      </a:lvl3pPr>
      <a:lvl4pPr marL="1054486" marR="0" indent="-263622" algn="l" defTabSz="107563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24" kern="1200" spc="0" baseline="0">
          <a:gradFill>
            <a:gsLst>
              <a:gs pos="1250">
                <a:schemeClr val="tx1"/>
              </a:gs>
              <a:gs pos="100000">
                <a:schemeClr val="tx1"/>
              </a:gs>
            </a:gsLst>
            <a:lin ang="5400000" scaled="0"/>
          </a:gradFill>
          <a:latin typeface="+mn-lt"/>
          <a:ea typeface="+mn-ea"/>
          <a:cs typeface="+mn-cs"/>
        </a:defRPr>
      </a:lvl4pPr>
      <a:lvl5pPr marL="1318108" marR="0" indent="-263622" algn="l" defTabSz="107563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24" kern="1200" spc="0" baseline="0">
          <a:gradFill>
            <a:gsLst>
              <a:gs pos="1250">
                <a:schemeClr val="tx1"/>
              </a:gs>
              <a:gs pos="100000">
                <a:schemeClr val="tx1"/>
              </a:gs>
            </a:gsLst>
            <a:lin ang="5400000" scaled="0"/>
          </a:gradFill>
          <a:latin typeface="+mn-lt"/>
          <a:ea typeface="+mn-ea"/>
          <a:cs typeface="+mn-cs"/>
        </a:defRPr>
      </a:lvl5pPr>
      <a:lvl6pPr marL="2958004" indent="-268910" algn="l" defTabSz="1075638" rtl="0" eaLnBrk="1" latinLnBrk="0" hangingPunct="1">
        <a:spcBef>
          <a:spcPct val="20000"/>
        </a:spcBef>
        <a:buFont typeface="Arial" pitchFamily="34" charset="0"/>
        <a:buChar char="•"/>
        <a:defRPr sz="2306" kern="1200">
          <a:solidFill>
            <a:schemeClr val="tx1"/>
          </a:solidFill>
          <a:latin typeface="+mn-lt"/>
          <a:ea typeface="+mn-ea"/>
          <a:cs typeface="+mn-cs"/>
        </a:defRPr>
      </a:lvl6pPr>
      <a:lvl7pPr marL="3495823" indent="-268910" algn="l" defTabSz="1075638" rtl="0" eaLnBrk="1" latinLnBrk="0" hangingPunct="1">
        <a:spcBef>
          <a:spcPct val="20000"/>
        </a:spcBef>
        <a:buFont typeface="Arial" pitchFamily="34" charset="0"/>
        <a:buChar char="•"/>
        <a:defRPr sz="2306" kern="1200">
          <a:solidFill>
            <a:schemeClr val="tx1"/>
          </a:solidFill>
          <a:latin typeface="+mn-lt"/>
          <a:ea typeface="+mn-ea"/>
          <a:cs typeface="+mn-cs"/>
        </a:defRPr>
      </a:lvl7pPr>
      <a:lvl8pPr marL="4033642" indent="-268910" algn="l" defTabSz="1075638" rtl="0" eaLnBrk="1" latinLnBrk="0" hangingPunct="1">
        <a:spcBef>
          <a:spcPct val="20000"/>
        </a:spcBef>
        <a:buFont typeface="Arial" pitchFamily="34" charset="0"/>
        <a:buChar char="•"/>
        <a:defRPr sz="2306" kern="1200">
          <a:solidFill>
            <a:schemeClr val="tx1"/>
          </a:solidFill>
          <a:latin typeface="+mn-lt"/>
          <a:ea typeface="+mn-ea"/>
          <a:cs typeface="+mn-cs"/>
        </a:defRPr>
      </a:lvl8pPr>
      <a:lvl9pPr marL="4571462" indent="-268910" algn="l" defTabSz="1075638" rtl="0" eaLnBrk="1" latinLnBrk="0" hangingPunct="1">
        <a:spcBef>
          <a:spcPct val="20000"/>
        </a:spcBef>
        <a:buFont typeface="Arial" pitchFamily="34" charset="0"/>
        <a:buChar char="•"/>
        <a:defRPr sz="2306" kern="1200">
          <a:solidFill>
            <a:schemeClr val="tx1"/>
          </a:solidFill>
          <a:latin typeface="+mn-lt"/>
          <a:ea typeface="+mn-ea"/>
          <a:cs typeface="+mn-cs"/>
        </a:defRPr>
      </a:lvl9pPr>
    </p:bodyStyle>
    <p:otherStyle>
      <a:defPPr>
        <a:defRPr lang="en-US"/>
      </a:defPPr>
      <a:lvl1pPr marL="0" algn="l" defTabSz="1075638" rtl="0" eaLnBrk="1" latinLnBrk="0" hangingPunct="1">
        <a:defRPr sz="2076" kern="1200">
          <a:solidFill>
            <a:schemeClr val="tx1"/>
          </a:solidFill>
          <a:latin typeface="+mn-lt"/>
          <a:ea typeface="+mn-ea"/>
          <a:cs typeface="+mn-cs"/>
        </a:defRPr>
      </a:lvl1pPr>
      <a:lvl2pPr marL="537818" algn="l" defTabSz="1075638" rtl="0" eaLnBrk="1" latinLnBrk="0" hangingPunct="1">
        <a:defRPr sz="2076" kern="1200">
          <a:solidFill>
            <a:schemeClr val="tx1"/>
          </a:solidFill>
          <a:latin typeface="+mn-lt"/>
          <a:ea typeface="+mn-ea"/>
          <a:cs typeface="+mn-cs"/>
        </a:defRPr>
      </a:lvl2pPr>
      <a:lvl3pPr marL="1075638" algn="l" defTabSz="1075638" rtl="0" eaLnBrk="1" latinLnBrk="0" hangingPunct="1">
        <a:defRPr sz="2076" kern="1200">
          <a:solidFill>
            <a:schemeClr val="tx1"/>
          </a:solidFill>
          <a:latin typeface="+mn-lt"/>
          <a:ea typeface="+mn-ea"/>
          <a:cs typeface="+mn-cs"/>
        </a:defRPr>
      </a:lvl3pPr>
      <a:lvl4pPr marL="1613456" algn="l" defTabSz="1075638" rtl="0" eaLnBrk="1" latinLnBrk="0" hangingPunct="1">
        <a:defRPr sz="2076" kern="1200">
          <a:solidFill>
            <a:schemeClr val="tx1"/>
          </a:solidFill>
          <a:latin typeface="+mn-lt"/>
          <a:ea typeface="+mn-ea"/>
          <a:cs typeface="+mn-cs"/>
        </a:defRPr>
      </a:lvl4pPr>
      <a:lvl5pPr marL="2151276" algn="l" defTabSz="1075638" rtl="0" eaLnBrk="1" latinLnBrk="0" hangingPunct="1">
        <a:defRPr sz="2076" kern="1200">
          <a:solidFill>
            <a:schemeClr val="tx1"/>
          </a:solidFill>
          <a:latin typeface="+mn-lt"/>
          <a:ea typeface="+mn-ea"/>
          <a:cs typeface="+mn-cs"/>
        </a:defRPr>
      </a:lvl5pPr>
      <a:lvl6pPr marL="2689096" algn="l" defTabSz="1075638" rtl="0" eaLnBrk="1" latinLnBrk="0" hangingPunct="1">
        <a:defRPr sz="2076" kern="1200">
          <a:solidFill>
            <a:schemeClr val="tx1"/>
          </a:solidFill>
          <a:latin typeface="+mn-lt"/>
          <a:ea typeface="+mn-ea"/>
          <a:cs typeface="+mn-cs"/>
        </a:defRPr>
      </a:lvl6pPr>
      <a:lvl7pPr marL="3226913" algn="l" defTabSz="1075638" rtl="0" eaLnBrk="1" latinLnBrk="0" hangingPunct="1">
        <a:defRPr sz="2076" kern="1200">
          <a:solidFill>
            <a:schemeClr val="tx1"/>
          </a:solidFill>
          <a:latin typeface="+mn-lt"/>
          <a:ea typeface="+mn-ea"/>
          <a:cs typeface="+mn-cs"/>
        </a:defRPr>
      </a:lvl7pPr>
      <a:lvl8pPr marL="3764732" algn="l" defTabSz="1075638" rtl="0" eaLnBrk="1" latinLnBrk="0" hangingPunct="1">
        <a:defRPr sz="2076" kern="1200">
          <a:solidFill>
            <a:schemeClr val="tx1"/>
          </a:solidFill>
          <a:latin typeface="+mn-lt"/>
          <a:ea typeface="+mn-ea"/>
          <a:cs typeface="+mn-cs"/>
        </a:defRPr>
      </a:lvl8pPr>
      <a:lvl9pPr marL="4302552" algn="l" defTabSz="1075638" rtl="0" eaLnBrk="1" latinLnBrk="0" hangingPunct="1">
        <a:defRPr sz="207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21">
          <p15:clr>
            <a:srgbClr val="C35EA4"/>
          </p15:clr>
        </p15:guide>
        <p15:guide id="4" pos="2765">
          <p15:clr>
            <a:srgbClr val="C35EA4"/>
          </p15:clr>
        </p15:guide>
        <p15:guide id="5" pos="3821">
          <p15:clr>
            <a:srgbClr val="C35EA4"/>
          </p15:clr>
        </p15:guide>
        <p15:guide id="6" pos="3989">
          <p15:clr>
            <a:srgbClr val="C35EA4"/>
          </p15:clr>
        </p15:guide>
        <p15:guide id="7" pos="5069">
          <p15:clr>
            <a:srgbClr val="C35EA4"/>
          </p15:clr>
        </p15:guide>
        <p15:guide id="8" pos="5213">
          <p15:clr>
            <a:srgbClr val="C35EA4"/>
          </p15:clr>
        </p15:guide>
        <p15:guide id="9" pos="6317">
          <p15:clr>
            <a:srgbClr val="C35EA4"/>
          </p15:clr>
        </p15:guide>
        <p15:guide id="10" pos="6461">
          <p15:clr>
            <a:srgbClr val="C35EA4"/>
          </p15:clr>
        </p15:guide>
        <p15:guide id="11" pos="293">
          <p15:clr>
            <a:srgbClr val="F26B43"/>
          </p15:clr>
        </p15:guide>
        <p15:guide id="12" pos="7541">
          <p15:clr>
            <a:srgbClr val="F26B43"/>
          </p15:clr>
        </p15:guide>
        <p15:guide id="13" orient="horz" pos="766">
          <p15:clr>
            <a:srgbClr val="5ACBF0"/>
          </p15:clr>
        </p15:guide>
        <p15:guide id="14" orient="horz" pos="1393">
          <p15:clr>
            <a:srgbClr val="5ACBF0"/>
          </p15:clr>
        </p15:guide>
        <p15:guide id="15" orient="horz" pos="617">
          <p15:clr>
            <a:srgbClr val="5ACBF0"/>
          </p15:clr>
        </p15:guide>
        <p15:guide id="16" orient="horz" pos="1544">
          <p15:clr>
            <a:srgbClr val="5ACBF0"/>
          </p15:clr>
        </p15:guide>
        <p15:guide id="17" orient="horz" pos="2172">
          <p15:clr>
            <a:srgbClr val="5ACBF0"/>
          </p15:clr>
        </p15:guide>
        <p15:guide id="18" orient="horz" pos="2320">
          <p15:clr>
            <a:srgbClr val="5ACBF0"/>
          </p15:clr>
        </p15:guide>
        <p15:guide id="19" orient="horz" pos="289">
          <p15:clr>
            <a:srgbClr val="F26B43"/>
          </p15:clr>
        </p15:guide>
        <p15:guide id="20" orient="horz" pos="4106">
          <p15:clr>
            <a:srgbClr val="F26B43"/>
          </p15:clr>
        </p15:guide>
        <p15:guide id="21" orient="horz" pos="2949">
          <p15:clr>
            <a:srgbClr val="5ACBF0"/>
          </p15:clr>
        </p15:guide>
        <p15:guide id="22" orient="horz" pos="3098">
          <p15:clr>
            <a:srgbClr val="5ACBF0"/>
          </p15:clr>
        </p15:guide>
        <p15:guide id="23" orient="horz" pos="3727">
          <p15:clr>
            <a:srgbClr val="5ACBF0"/>
          </p15:clr>
        </p15:guide>
        <p15:guide id="24" orient="horz" pos="3876">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12.sv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emf"/><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 xmlns:a16="http://schemas.microsoft.com/office/drawing/2014/main" id="{9D3AC5ED-C2A3-4EAB-B3C0-31BADB15D03B}"/>
              </a:ext>
            </a:extLst>
          </p:cNvPr>
          <p:cNvSpPr/>
          <p:nvPr/>
        </p:nvSpPr>
        <p:spPr>
          <a:xfrm>
            <a:off x="682524" y="3237589"/>
            <a:ext cx="5454325" cy="45719"/>
          </a:xfrm>
          <a:prstGeom prst="rect">
            <a:avLst/>
          </a:prstGeom>
          <a:solidFill>
            <a:schemeClr val="bg1">
              <a:lumMod val="65000"/>
            </a:schemeClr>
          </a:solidFill>
          <a:ln cap="flat">
            <a:noFill/>
            <a:prstDash val="solid"/>
          </a:ln>
        </p:spPr>
        <p:txBody>
          <a:bodyPr vert="horz" wrap="square" lIns="91440" tIns="45720" rIns="91440" bIns="45720" anchor="ctr" anchorCtr="1" compatLnSpc="1">
            <a:noAutofit/>
          </a:bodyPr>
          <a:lstStyle/>
          <a:p>
            <a:pPr marL="0" marR="0" lvl="0" indent="0" algn="ctr" defTabSz="146304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880" b="0" i="0" u="none" strike="noStrike" kern="1200" cap="none" spc="0" baseline="0">
              <a:solidFill>
                <a:srgbClr val="000000"/>
              </a:solidFill>
              <a:uFillTx/>
              <a:latin typeface="Arial"/>
            </a:endParaRPr>
          </a:p>
        </p:txBody>
      </p:sp>
      <p:sp>
        <p:nvSpPr>
          <p:cNvPr id="6" name="Title 3">
            <a:extLst>
              <a:ext uri="{FF2B5EF4-FFF2-40B4-BE49-F238E27FC236}">
                <a16:creationId xmlns="" xmlns:a16="http://schemas.microsoft.com/office/drawing/2014/main" id="{832D25AF-1F2E-4E25-B268-E555B2F8DAFF}"/>
              </a:ext>
            </a:extLst>
          </p:cNvPr>
          <p:cNvSpPr txBox="1">
            <a:spLocks noGrp="1"/>
          </p:cNvSpPr>
          <p:nvPr>
            <p:ph type="title"/>
          </p:nvPr>
        </p:nvSpPr>
        <p:spPr>
          <a:xfrm>
            <a:off x="663670" y="223618"/>
            <a:ext cx="6045473" cy="2738243"/>
          </a:xfrm>
        </p:spPr>
        <p:txBody>
          <a:bodyPr/>
          <a:lstStyle/>
          <a:p>
            <a:r>
              <a:rPr lang="en-US" sz="4000" dirty="0">
                <a:cs typeface="Arial"/>
              </a:rPr>
              <a:t/>
            </a:r>
            <a:br>
              <a:rPr lang="en-US" sz="4000" dirty="0">
                <a:cs typeface="Arial"/>
              </a:rPr>
            </a:br>
            <a:r>
              <a:rPr lang="en-US" sz="4000" dirty="0">
                <a:cs typeface="Arial"/>
              </a:rPr>
              <a:t/>
            </a:r>
            <a:br>
              <a:rPr lang="en-US" sz="4000" dirty="0">
                <a:cs typeface="Arial"/>
              </a:rPr>
            </a:br>
            <a:r>
              <a:rPr lang="en-US" sz="4000" dirty="0"/>
              <a:t>DXC Services for </a:t>
            </a:r>
            <a:r>
              <a:rPr lang="en-US" sz="4000" dirty="0" smtClean="0"/>
              <a:t>O365</a:t>
            </a:r>
            <a:endParaRPr lang="en-US" sz="4000" dirty="0"/>
          </a:p>
        </p:txBody>
      </p:sp>
      <p:pic>
        <p:nvPicPr>
          <p:cNvPr id="5" name="Graphic 4" descr="Heartbeat">
            <a:extLst>
              <a:ext uri="{FF2B5EF4-FFF2-40B4-BE49-F238E27FC236}">
                <a16:creationId xmlns="" xmlns:a16="http://schemas.microsoft.com/office/drawing/2014/main" id="{5CAA7110-DBE9-422E-8F96-7E3FE98EC5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59426" y="3013946"/>
            <a:ext cx="1636103" cy="1636103"/>
          </a:xfrm>
          <a:prstGeom prst="rect">
            <a:avLst/>
          </a:prstGeom>
        </p:spPr>
      </p:pic>
      <p:sp>
        <p:nvSpPr>
          <p:cNvPr id="7" name="TextBox 14">
            <a:extLst>
              <a:ext uri="{FF2B5EF4-FFF2-40B4-BE49-F238E27FC236}">
                <a16:creationId xmlns="" xmlns:a16="http://schemas.microsoft.com/office/drawing/2014/main" id="{DA84E2F0-7347-43D3-93A7-363847B10D3C}"/>
              </a:ext>
            </a:extLst>
          </p:cNvPr>
          <p:cNvSpPr txBox="1"/>
          <p:nvPr/>
        </p:nvSpPr>
        <p:spPr>
          <a:xfrm>
            <a:off x="2396171" y="3467722"/>
            <a:ext cx="3222658" cy="584775"/>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solidFill>
                  <a:schemeClr val="bg1"/>
                </a:solidFill>
                <a:latin typeface="Bodoni MT Black"/>
                <a:cs typeface="Aldhabi"/>
              </a:rPr>
              <a:t>BULPHARMA</a:t>
            </a:r>
            <a:endParaRPr lang="en-US" sz="2400" dirty="0">
              <a:solidFill>
                <a:schemeClr val="bg1"/>
              </a:solidFill>
              <a:latin typeface="Bodoni MT Black"/>
              <a:cs typeface="Aldhabi"/>
            </a:endParaRPr>
          </a:p>
        </p:txBody>
      </p:sp>
      <p:sp>
        <p:nvSpPr>
          <p:cNvPr id="8" name="TextBox 16">
            <a:extLst>
              <a:ext uri="{FF2B5EF4-FFF2-40B4-BE49-F238E27FC236}">
                <a16:creationId xmlns="" xmlns:a16="http://schemas.microsoft.com/office/drawing/2014/main" id="{94E43ABD-4B87-4C3E-B9A2-4F812998D32D}"/>
              </a:ext>
            </a:extLst>
          </p:cNvPr>
          <p:cNvSpPr txBox="1"/>
          <p:nvPr/>
        </p:nvSpPr>
        <p:spPr>
          <a:xfrm>
            <a:off x="1026644" y="4277500"/>
            <a:ext cx="458328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50"/>
                </a:solidFill>
                <a:latin typeface="Berlin Sans FB" panose="020E0602020502020306" pitchFamily="34" charset="0"/>
              </a:rPr>
              <a:t>Your choice Today for healthier Tomorrow </a:t>
            </a:r>
          </a:p>
        </p:txBody>
      </p:sp>
    </p:spTree>
    <p:extLst>
      <p:ext uri="{BB962C8B-B14F-4D97-AF65-F5344CB8AC3E}">
        <p14:creationId xmlns:p14="http://schemas.microsoft.com/office/powerpoint/2010/main" val="2922180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9907571" y="5238828"/>
            <a:ext cx="1866506" cy="14646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5837" tIns="32918" rIns="65837" bIns="32918" rtlCol="0" anchor="ctr"/>
          <a:lstStyle/>
          <a:p>
            <a:pPr algn="ctr">
              <a:spcBef>
                <a:spcPts val="720"/>
              </a:spcBef>
            </a:pPr>
            <a:r>
              <a:rPr lang="en-US" sz="1650" dirty="0">
                <a:solidFill>
                  <a:schemeClr val="tx1"/>
                </a:solidFill>
              </a:rPr>
              <a:t>Built custom </a:t>
            </a:r>
            <a:endParaRPr lang="en-US" sz="2850" dirty="0">
              <a:solidFill>
                <a:schemeClr val="tx1"/>
              </a:solidFill>
              <a:cs typeface="Arial"/>
            </a:endParaRPr>
          </a:p>
          <a:p>
            <a:pPr algn="ctr">
              <a:spcBef>
                <a:spcPts val="720"/>
              </a:spcBef>
            </a:pPr>
            <a:r>
              <a:rPr lang="en-US" sz="1650" dirty="0">
                <a:solidFill>
                  <a:schemeClr val="tx1"/>
                </a:solidFill>
              </a:rPr>
              <a:t>business apps</a:t>
            </a:r>
            <a:endParaRPr lang="en-US" sz="1650" dirty="0">
              <a:solidFill>
                <a:schemeClr val="tx1"/>
              </a:solidFill>
              <a:cs typeface="Arial"/>
            </a:endParaRPr>
          </a:p>
        </p:txBody>
      </p:sp>
      <p:sp>
        <p:nvSpPr>
          <p:cNvPr id="3" name="Title 4"/>
          <p:cNvSpPr txBox="1">
            <a:spLocks/>
          </p:cNvSpPr>
          <p:nvPr/>
        </p:nvSpPr>
        <p:spPr>
          <a:xfrm>
            <a:off x="685800" y="639763"/>
            <a:ext cx="13258800" cy="1417636"/>
          </a:xfrm>
          <a:prstGeom prst="rect">
            <a:avLst/>
          </a:prstGeom>
        </p:spPr>
        <p:txBody>
          <a:bodyPr vert="horz" lIns="0" tIns="0" rIns="0" bIns="0" rtlCol="0" anchor="t" anchorCtr="0">
            <a:normAutofit/>
          </a:bodyPr>
          <a:lstStyle>
            <a:lvl1pPr algn="l" defTabSz="1463040" rtl="0" eaLnBrk="1" latinLnBrk="0" hangingPunct="1">
              <a:lnSpc>
                <a:spcPct val="85000"/>
              </a:lnSpc>
              <a:spcBef>
                <a:spcPct val="0"/>
              </a:spcBef>
              <a:buNone/>
              <a:defRPr sz="4000" b="1" kern="1200">
                <a:solidFill>
                  <a:schemeClr val="tx1"/>
                </a:solidFill>
                <a:latin typeface="+mj-lt"/>
                <a:ea typeface="+mj-ea"/>
                <a:cs typeface="+mj-cs"/>
              </a:defRPr>
            </a:lvl1pPr>
          </a:lstStyle>
          <a:p>
            <a:endParaRPr lang="en-US"/>
          </a:p>
        </p:txBody>
      </p:sp>
      <p:pic>
        <p:nvPicPr>
          <p:cNvPr id="4" name="Picture 3"/>
          <p:cNvPicPr>
            <a:picLocks noChangeAspect="1"/>
          </p:cNvPicPr>
          <p:nvPr/>
        </p:nvPicPr>
        <p:blipFill>
          <a:blip r:embed="rId3"/>
          <a:stretch>
            <a:fillRect/>
          </a:stretch>
        </p:blipFill>
        <p:spPr>
          <a:xfrm rot="16200000">
            <a:off x="146004" y="5683105"/>
            <a:ext cx="1863720" cy="402451"/>
          </a:xfrm>
          <a:prstGeom prst="rect">
            <a:avLst/>
          </a:prstGeom>
        </p:spPr>
      </p:pic>
      <p:grpSp>
        <p:nvGrpSpPr>
          <p:cNvPr id="5" name="Group 4"/>
          <p:cNvGrpSpPr/>
          <p:nvPr/>
        </p:nvGrpSpPr>
        <p:grpSpPr>
          <a:xfrm>
            <a:off x="1419225" y="2152508"/>
            <a:ext cx="12476037" cy="1645616"/>
            <a:chOff x="1181229" y="1702053"/>
            <a:chExt cx="10611876" cy="1371347"/>
          </a:xfrm>
          <a:solidFill>
            <a:schemeClr val="bg2"/>
          </a:solidFill>
        </p:grpSpPr>
        <p:sp>
          <p:nvSpPr>
            <p:cNvPr id="6" name="Rectangle 5"/>
            <p:cNvSpPr/>
            <p:nvPr/>
          </p:nvSpPr>
          <p:spPr>
            <a:xfrm>
              <a:off x="1181229" y="1741740"/>
              <a:ext cx="1772676" cy="1220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65837" tIns="32918" rIns="65837" bIns="32918" rtlCol="0" anchor="ctr"/>
            <a:lstStyle/>
            <a:p>
              <a:pPr algn="ctr">
                <a:spcBef>
                  <a:spcPts val="720"/>
                </a:spcBef>
              </a:pPr>
              <a:r>
                <a:rPr lang="en-US" sz="1680">
                  <a:solidFill>
                    <a:schemeClr val="tx1"/>
                  </a:solidFill>
                </a:rPr>
                <a:t>Consulting, development, testing &amp; mobile management</a:t>
              </a:r>
            </a:p>
          </p:txBody>
        </p:sp>
        <p:sp>
          <p:nvSpPr>
            <p:cNvPr id="7" name="Rectangle 6"/>
            <p:cNvSpPr/>
            <p:nvPr/>
          </p:nvSpPr>
          <p:spPr>
            <a:xfrm>
              <a:off x="3020961" y="1741740"/>
              <a:ext cx="1700784" cy="1220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65837" tIns="32918" rIns="65837" bIns="32918" rtlCol="0" anchor="ctr"/>
            <a:lstStyle/>
            <a:p>
              <a:pPr algn="ctr">
                <a:spcBef>
                  <a:spcPts val="720"/>
                </a:spcBef>
              </a:pPr>
              <a:r>
                <a:rPr lang="en-US" sz="1680">
                  <a:solidFill>
                    <a:schemeClr val="tx1"/>
                  </a:solidFill>
                </a:rPr>
                <a:t>Pharma reference apps for payers and providers</a:t>
              </a:r>
            </a:p>
          </p:txBody>
        </p:sp>
        <p:sp>
          <p:nvSpPr>
            <p:cNvPr id="8" name="Rectangle 7"/>
            <p:cNvSpPr/>
            <p:nvPr/>
          </p:nvSpPr>
          <p:spPr>
            <a:xfrm>
              <a:off x="4788801" y="1702053"/>
              <a:ext cx="1700784" cy="1220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65837" tIns="32918" rIns="65837" bIns="32918" rtlCol="0" anchor="ctr"/>
            <a:lstStyle/>
            <a:p>
              <a:pPr algn="ctr">
                <a:spcBef>
                  <a:spcPts val="720"/>
                </a:spcBef>
              </a:pPr>
              <a:r>
                <a:rPr lang="en-US" sz="1680">
                  <a:solidFill>
                    <a:schemeClr val="tx1"/>
                  </a:solidFill>
                </a:rPr>
                <a:t>Pharma</a:t>
              </a:r>
            </a:p>
            <a:p>
              <a:pPr algn="ctr">
                <a:spcBef>
                  <a:spcPts val="720"/>
                </a:spcBef>
              </a:pPr>
              <a:r>
                <a:rPr lang="en-US" sz="1680">
                  <a:solidFill>
                    <a:schemeClr val="tx1"/>
                  </a:solidFill>
                </a:rPr>
                <a:t>devices</a:t>
              </a:r>
            </a:p>
          </p:txBody>
        </p:sp>
        <p:sp>
          <p:nvSpPr>
            <p:cNvPr id="9" name="Rectangle 8"/>
            <p:cNvSpPr/>
            <p:nvPr/>
          </p:nvSpPr>
          <p:spPr>
            <a:xfrm>
              <a:off x="6556641" y="1741740"/>
              <a:ext cx="1700784" cy="1220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65837" tIns="32918" rIns="65837" bIns="32918" rtlCol="0" anchor="ctr"/>
            <a:lstStyle/>
            <a:p>
              <a:pPr algn="ctr">
                <a:spcBef>
                  <a:spcPts val="720"/>
                </a:spcBef>
              </a:pPr>
              <a:r>
                <a:rPr lang="en-US" sz="1680">
                  <a:solidFill>
                    <a:schemeClr val="tx1"/>
                  </a:solidFill>
                </a:rPr>
                <a:t>Secure enterprise-grade mobile platforms </a:t>
              </a:r>
            </a:p>
          </p:txBody>
        </p:sp>
        <p:sp>
          <p:nvSpPr>
            <p:cNvPr id="10" name="Rectangle 9"/>
            <p:cNvSpPr/>
            <p:nvPr/>
          </p:nvSpPr>
          <p:spPr>
            <a:xfrm>
              <a:off x="8324481" y="1741740"/>
              <a:ext cx="1700784" cy="1220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65837" tIns="32918" rIns="65837" bIns="32918" rtlCol="0" anchor="ctr"/>
            <a:lstStyle/>
            <a:p>
              <a:pPr algn="ctr">
                <a:spcBef>
                  <a:spcPts val="720"/>
                </a:spcBef>
              </a:pPr>
              <a:r>
                <a:rPr lang="en-US" sz="1680">
                  <a:solidFill>
                    <a:schemeClr val="tx1"/>
                  </a:solidFill>
                </a:rPr>
                <a:t>Unified wired and wireless networking solutions</a:t>
              </a:r>
            </a:p>
          </p:txBody>
        </p:sp>
        <p:sp>
          <p:nvSpPr>
            <p:cNvPr id="11" name="Rectangle 10"/>
            <p:cNvSpPr/>
            <p:nvPr/>
          </p:nvSpPr>
          <p:spPr>
            <a:xfrm>
              <a:off x="10092321" y="1852865"/>
              <a:ext cx="1700784" cy="1220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65837" tIns="32918" rIns="65837" bIns="32918" rtlCol="0" anchor="ctr"/>
            <a:lstStyle/>
            <a:p>
              <a:pPr algn="ctr">
                <a:spcBef>
                  <a:spcPts val="720"/>
                </a:spcBef>
              </a:pPr>
              <a:r>
                <a:rPr lang="en-US" sz="1680">
                  <a:solidFill>
                    <a:schemeClr val="tx1"/>
                  </a:solidFill>
                </a:rPr>
                <a:t>Security solutions across every layer </a:t>
              </a:r>
              <a:br>
                <a:rPr lang="en-US" sz="1680">
                  <a:solidFill>
                    <a:schemeClr val="tx1"/>
                  </a:solidFill>
                </a:rPr>
              </a:br>
              <a:r>
                <a:rPr lang="en-US" sz="1680">
                  <a:solidFill>
                    <a:schemeClr val="tx1"/>
                  </a:solidFill>
                </a:rPr>
                <a:t>of the mobile environment</a:t>
              </a:r>
            </a:p>
          </p:txBody>
        </p:sp>
      </p:grpSp>
      <p:sp>
        <p:nvSpPr>
          <p:cNvPr id="12" name="Rectangle 11"/>
          <p:cNvSpPr/>
          <p:nvPr/>
        </p:nvSpPr>
        <p:spPr>
          <a:xfrm>
            <a:off x="1503746" y="1901847"/>
            <a:ext cx="1999556" cy="262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5837" tIns="32918" rIns="65837" bIns="32918" rtlCol="0" anchor="ctr"/>
          <a:lstStyle/>
          <a:p>
            <a:pPr algn="ctr">
              <a:spcBef>
                <a:spcPts val="720"/>
              </a:spcBef>
            </a:pPr>
            <a:r>
              <a:rPr lang="en-US" sz="1920" b="1">
                <a:solidFill>
                  <a:schemeClr val="tx1"/>
                </a:solidFill>
              </a:rPr>
              <a:t>Mobile services</a:t>
            </a:r>
          </a:p>
        </p:txBody>
      </p:sp>
      <p:sp>
        <p:nvSpPr>
          <p:cNvPr id="13" name="Rectangle 12"/>
          <p:cNvSpPr/>
          <p:nvPr/>
        </p:nvSpPr>
        <p:spPr>
          <a:xfrm>
            <a:off x="3582138" y="1901847"/>
            <a:ext cx="1999556" cy="262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5837" tIns="32918" rIns="65837" bIns="32918" rtlCol="0" anchor="ctr"/>
          <a:lstStyle/>
          <a:p>
            <a:pPr algn="ctr">
              <a:spcBef>
                <a:spcPts val="720"/>
              </a:spcBef>
            </a:pPr>
            <a:r>
              <a:rPr lang="en-US" sz="1920" b="1">
                <a:solidFill>
                  <a:schemeClr val="tx1"/>
                </a:solidFill>
              </a:rPr>
              <a:t>Mobile apps</a:t>
            </a:r>
          </a:p>
        </p:txBody>
      </p:sp>
      <p:sp>
        <p:nvSpPr>
          <p:cNvPr id="14" name="Rectangle 13"/>
          <p:cNvSpPr/>
          <p:nvPr/>
        </p:nvSpPr>
        <p:spPr>
          <a:xfrm>
            <a:off x="5660529" y="1901847"/>
            <a:ext cx="1999556" cy="262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5837" tIns="32918" rIns="65837" bIns="32918" rtlCol="0" anchor="ctr"/>
          <a:lstStyle/>
          <a:p>
            <a:pPr algn="ctr">
              <a:spcBef>
                <a:spcPts val="720"/>
              </a:spcBef>
            </a:pPr>
            <a:r>
              <a:rPr lang="en-US" sz="1920" b="1">
                <a:solidFill>
                  <a:schemeClr val="tx1"/>
                </a:solidFill>
              </a:rPr>
              <a:t>Mobile devices</a:t>
            </a:r>
          </a:p>
        </p:txBody>
      </p:sp>
      <p:sp>
        <p:nvSpPr>
          <p:cNvPr id="15" name="Rectangle 14"/>
          <p:cNvSpPr/>
          <p:nvPr/>
        </p:nvSpPr>
        <p:spPr>
          <a:xfrm>
            <a:off x="7738922" y="1901847"/>
            <a:ext cx="1999556" cy="262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5837" tIns="32918" rIns="65837" bIns="32918" rtlCol="0" anchor="ctr"/>
          <a:lstStyle/>
          <a:p>
            <a:pPr algn="ctr">
              <a:spcBef>
                <a:spcPts val="720"/>
              </a:spcBef>
            </a:pPr>
            <a:r>
              <a:rPr lang="en-US" sz="1920" b="1">
                <a:solidFill>
                  <a:schemeClr val="tx1"/>
                </a:solidFill>
              </a:rPr>
              <a:t>Mobile platform</a:t>
            </a:r>
          </a:p>
        </p:txBody>
      </p:sp>
      <p:sp>
        <p:nvSpPr>
          <p:cNvPr id="16" name="Rectangle 15"/>
          <p:cNvSpPr/>
          <p:nvPr/>
        </p:nvSpPr>
        <p:spPr>
          <a:xfrm>
            <a:off x="9817314" y="1901847"/>
            <a:ext cx="1999556" cy="262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5837" tIns="32918" rIns="65837" bIns="32918" rtlCol="0" anchor="ctr"/>
          <a:lstStyle/>
          <a:p>
            <a:pPr algn="ctr">
              <a:spcBef>
                <a:spcPts val="720"/>
              </a:spcBef>
            </a:pPr>
            <a:r>
              <a:rPr lang="en-US" sz="1920" b="1">
                <a:solidFill>
                  <a:schemeClr val="tx1"/>
                </a:solidFill>
              </a:rPr>
              <a:t>Mobile network</a:t>
            </a:r>
          </a:p>
        </p:txBody>
      </p:sp>
      <p:sp>
        <p:nvSpPr>
          <p:cNvPr id="17" name="Rectangle 16"/>
          <p:cNvSpPr/>
          <p:nvPr/>
        </p:nvSpPr>
        <p:spPr>
          <a:xfrm>
            <a:off x="11895705" y="1901847"/>
            <a:ext cx="1999556" cy="262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5837" tIns="32918" rIns="65837" bIns="32918" rtlCol="0" anchor="ctr"/>
          <a:lstStyle/>
          <a:p>
            <a:pPr algn="ctr">
              <a:spcBef>
                <a:spcPts val="720"/>
              </a:spcBef>
            </a:pPr>
            <a:r>
              <a:rPr lang="en-US" sz="1920" b="1">
                <a:solidFill>
                  <a:schemeClr val="tx1"/>
                </a:solidFill>
              </a:rPr>
              <a:t>Mobile security</a:t>
            </a:r>
          </a:p>
        </p:txBody>
      </p:sp>
      <p:sp>
        <p:nvSpPr>
          <p:cNvPr id="18" name="Rectangle 17"/>
          <p:cNvSpPr/>
          <p:nvPr/>
        </p:nvSpPr>
        <p:spPr>
          <a:xfrm>
            <a:off x="1503744" y="5384383"/>
            <a:ext cx="1612111" cy="14181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5837" tIns="32918" rIns="65837" bIns="32918" rtlCol="0" anchor="ctr"/>
          <a:lstStyle/>
          <a:p>
            <a:pPr algn="ctr">
              <a:spcBef>
                <a:spcPts val="720"/>
              </a:spcBef>
            </a:pPr>
            <a:r>
              <a:rPr lang="en-US" sz="1680">
                <a:solidFill>
                  <a:schemeClr val="tx1"/>
                </a:solidFill>
              </a:rPr>
              <a:t>Familiar, best-in-class productivity on </a:t>
            </a:r>
            <a:br>
              <a:rPr lang="en-US" sz="1680">
                <a:solidFill>
                  <a:schemeClr val="tx1"/>
                </a:solidFill>
              </a:rPr>
            </a:br>
            <a:r>
              <a:rPr lang="en-US" sz="1680">
                <a:solidFill>
                  <a:schemeClr val="tx1"/>
                </a:solidFill>
              </a:rPr>
              <a:t>any device</a:t>
            </a:r>
          </a:p>
        </p:txBody>
      </p:sp>
      <p:sp>
        <p:nvSpPr>
          <p:cNvPr id="19" name="Rectangle 18"/>
          <p:cNvSpPr/>
          <p:nvPr/>
        </p:nvSpPr>
        <p:spPr>
          <a:xfrm>
            <a:off x="3179581" y="5508370"/>
            <a:ext cx="2221978" cy="11856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5837" tIns="32918" rIns="65837" bIns="32918" rtlCol="0" anchor="ctr"/>
          <a:lstStyle/>
          <a:p>
            <a:pPr algn="ctr">
              <a:spcBef>
                <a:spcPts val="720"/>
              </a:spcBef>
            </a:pPr>
            <a:r>
              <a:rPr lang="en-US" sz="1680" dirty="0">
                <a:solidFill>
                  <a:schemeClr val="tx1"/>
                </a:solidFill>
              </a:rPr>
              <a:t>Pharma-grade devices with built-in </a:t>
            </a:r>
            <a:br>
              <a:rPr lang="en-US" sz="1680" dirty="0">
                <a:solidFill>
                  <a:schemeClr val="tx1"/>
                </a:solidFill>
              </a:rPr>
            </a:br>
            <a:r>
              <a:rPr lang="en-US" sz="1680" dirty="0">
                <a:solidFill>
                  <a:schemeClr val="tx1"/>
                </a:solidFill>
              </a:rPr>
              <a:t>security and access management</a:t>
            </a:r>
          </a:p>
        </p:txBody>
      </p:sp>
      <p:sp>
        <p:nvSpPr>
          <p:cNvPr id="20" name="Rectangle 19"/>
          <p:cNvSpPr/>
          <p:nvPr/>
        </p:nvSpPr>
        <p:spPr>
          <a:xfrm>
            <a:off x="11739539" y="5570362"/>
            <a:ext cx="2387027" cy="9531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5837" tIns="32918" rIns="65837" bIns="32918" rtlCol="0" anchor="ctr"/>
          <a:lstStyle/>
          <a:p>
            <a:pPr algn="ctr">
              <a:spcBef>
                <a:spcPts val="720"/>
              </a:spcBef>
            </a:pPr>
            <a:r>
              <a:rPr lang="fr-FR" sz="1680" dirty="0">
                <a:solidFill>
                  <a:schemeClr val="tx1"/>
                </a:solidFill>
              </a:rPr>
              <a:t>User </a:t>
            </a:r>
            <a:r>
              <a:rPr lang="fr-FR" sz="1680" dirty="0" err="1">
                <a:solidFill>
                  <a:schemeClr val="tx1"/>
                </a:solidFill>
              </a:rPr>
              <a:t>identity</a:t>
            </a:r>
            <a:r>
              <a:rPr lang="fr-FR" sz="1680" dirty="0">
                <a:solidFill>
                  <a:schemeClr val="tx1"/>
                </a:solidFill>
              </a:rPr>
              <a:t>, mobile </a:t>
            </a:r>
            <a:r>
              <a:rPr lang="fr-FR" sz="1680" dirty="0" err="1">
                <a:solidFill>
                  <a:schemeClr val="tx1"/>
                </a:solidFill>
              </a:rPr>
              <a:t>device</a:t>
            </a:r>
            <a:r>
              <a:rPr lang="fr-FR" sz="1680" dirty="0">
                <a:solidFill>
                  <a:schemeClr val="tx1"/>
                </a:solidFill>
              </a:rPr>
              <a:t> management,</a:t>
            </a:r>
            <a:br>
              <a:rPr lang="fr-FR" sz="1680" dirty="0">
                <a:solidFill>
                  <a:schemeClr val="tx1"/>
                </a:solidFill>
              </a:rPr>
            </a:br>
            <a:r>
              <a:rPr lang="fr-FR" sz="1680" dirty="0">
                <a:solidFill>
                  <a:schemeClr val="tx1"/>
                </a:solidFill>
              </a:rPr>
              <a:t>data protection </a:t>
            </a:r>
          </a:p>
        </p:txBody>
      </p:sp>
      <p:sp>
        <p:nvSpPr>
          <p:cNvPr id="21" name="Rectangle 20"/>
          <p:cNvSpPr/>
          <p:nvPr/>
        </p:nvSpPr>
        <p:spPr>
          <a:xfrm>
            <a:off x="5527065" y="5508369"/>
            <a:ext cx="1922079" cy="11856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5837" tIns="32918" rIns="65837" bIns="32918" rtlCol="0" anchor="ctr"/>
          <a:lstStyle/>
          <a:p>
            <a:pPr algn="ctr">
              <a:spcBef>
                <a:spcPts val="720"/>
              </a:spcBef>
            </a:pPr>
            <a:r>
              <a:rPr lang="en-US" sz="1650" dirty="0" err="1">
                <a:solidFill>
                  <a:schemeClr val="tx1"/>
                </a:solidFill>
              </a:rPr>
              <a:t>Firstline</a:t>
            </a:r>
            <a:r>
              <a:rPr lang="en-US" sz="1650" dirty="0">
                <a:solidFill>
                  <a:schemeClr val="tx1"/>
                </a:solidFill>
              </a:rPr>
              <a:t> Workforce App in Office 365</a:t>
            </a:r>
            <a:endParaRPr lang="en-US" sz="1680" dirty="0">
              <a:solidFill>
                <a:schemeClr val="tx1"/>
              </a:solidFill>
            </a:endParaRPr>
          </a:p>
          <a:p>
            <a:pPr algn="ctr">
              <a:spcBef>
                <a:spcPts val="720"/>
              </a:spcBef>
            </a:pPr>
            <a:endParaRPr lang="en-US" sz="1650" b="1" i="1" dirty="0">
              <a:solidFill>
                <a:srgbClr val="00B050"/>
              </a:solidFill>
            </a:endParaRPr>
          </a:p>
        </p:txBody>
      </p:sp>
      <p:pic>
        <p:nvPicPr>
          <p:cNvPr id="23" name="Picture 22"/>
          <p:cNvPicPr>
            <a:picLocks noChangeAspect="1"/>
          </p:cNvPicPr>
          <p:nvPr/>
        </p:nvPicPr>
        <p:blipFill>
          <a:blip r:embed="rId4">
            <a:grayscl/>
          </a:blip>
          <a:stretch>
            <a:fillRect/>
          </a:stretch>
        </p:blipFill>
        <p:spPr>
          <a:xfrm>
            <a:off x="1509896" y="6842806"/>
            <a:ext cx="1336338" cy="307646"/>
          </a:xfrm>
          <a:prstGeom prst="rect">
            <a:avLst/>
          </a:prstGeom>
        </p:spPr>
      </p:pic>
      <p:pic>
        <p:nvPicPr>
          <p:cNvPr id="24" name="Picture 23"/>
          <p:cNvPicPr>
            <a:picLocks noChangeAspect="1"/>
          </p:cNvPicPr>
          <p:nvPr/>
        </p:nvPicPr>
        <p:blipFill>
          <a:blip r:embed="rId5">
            <a:grayscl/>
          </a:blip>
          <a:stretch>
            <a:fillRect/>
          </a:stretch>
        </p:blipFill>
        <p:spPr>
          <a:xfrm>
            <a:off x="3576554" y="6875817"/>
            <a:ext cx="1484590" cy="272624"/>
          </a:xfrm>
          <a:prstGeom prst="rect">
            <a:avLst/>
          </a:prstGeom>
        </p:spPr>
      </p:pic>
      <p:sp>
        <p:nvSpPr>
          <p:cNvPr id="26" name="Pentagon 25"/>
          <p:cNvSpPr/>
          <p:nvPr/>
        </p:nvSpPr>
        <p:spPr>
          <a:xfrm>
            <a:off x="1503745" y="3745763"/>
            <a:ext cx="9666221" cy="441198"/>
          </a:xfrm>
          <a:prstGeom prst="homePlate">
            <a:avLst>
              <a:gd name="adj" fmla="val 5708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680" b="1">
                <a:solidFill>
                  <a:schemeClr val="bg1"/>
                </a:solidFill>
              </a:rPr>
              <a:t>End-to-end services &amp; solutions for pharma organizations</a:t>
            </a:r>
          </a:p>
        </p:txBody>
      </p:sp>
      <p:sp>
        <p:nvSpPr>
          <p:cNvPr id="27" name="Rectangle 26"/>
          <p:cNvSpPr/>
          <p:nvPr/>
        </p:nvSpPr>
        <p:spPr>
          <a:xfrm>
            <a:off x="11816869" y="3842629"/>
            <a:ext cx="2078390" cy="1270911"/>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5837" tIns="32918" rIns="65837" bIns="32918" rtlCol="0" anchor="ctr">
            <a:spAutoFit/>
          </a:bodyPr>
          <a:lstStyle/>
          <a:p>
            <a:pPr algn="ctr">
              <a:spcBef>
                <a:spcPts val="720"/>
              </a:spcBef>
            </a:pPr>
            <a:r>
              <a:rPr lang="en-US" sz="1680">
                <a:solidFill>
                  <a:schemeClr val="tx1"/>
                </a:solidFill>
              </a:rPr>
              <a:t>Proactive, personalized care.</a:t>
            </a:r>
          </a:p>
          <a:p>
            <a:pPr algn="ctr">
              <a:spcBef>
                <a:spcPts val="720"/>
              </a:spcBef>
            </a:pPr>
            <a:r>
              <a:rPr lang="en-US" sz="1650">
                <a:solidFill>
                  <a:schemeClr val="tx1"/>
                </a:solidFill>
              </a:rPr>
              <a:t> Agile, interoperable </a:t>
            </a:r>
            <a:endParaRPr lang="en-US" sz="1650">
              <a:solidFill>
                <a:schemeClr val="tx1"/>
              </a:solidFill>
              <a:cs typeface="Arial"/>
            </a:endParaRPr>
          </a:p>
          <a:p>
            <a:pPr algn="ctr">
              <a:spcBef>
                <a:spcPts val="720"/>
              </a:spcBef>
            </a:pPr>
            <a:r>
              <a:rPr lang="en-US" sz="1650">
                <a:solidFill>
                  <a:schemeClr val="tx1"/>
                </a:solidFill>
                <a:cs typeface="Arial"/>
              </a:rPr>
              <a:t>Modern workplace</a:t>
            </a:r>
          </a:p>
        </p:txBody>
      </p:sp>
      <p:sp>
        <p:nvSpPr>
          <p:cNvPr id="28" name="Pentagon 27"/>
          <p:cNvSpPr/>
          <p:nvPr/>
        </p:nvSpPr>
        <p:spPr>
          <a:xfrm>
            <a:off x="1503745" y="4769207"/>
            <a:ext cx="9666222" cy="441198"/>
          </a:xfrm>
          <a:prstGeom prst="homePlate">
            <a:avLst>
              <a:gd name="adj" fmla="val 6356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1680" b="1">
                <a:solidFill>
                  <a:schemeClr val="bg1"/>
                </a:solidFill>
              </a:rPr>
              <a:t>Pharma-grade cloud and mobility technology</a:t>
            </a:r>
          </a:p>
        </p:txBody>
      </p:sp>
      <p:cxnSp>
        <p:nvCxnSpPr>
          <p:cNvPr id="29" name="Straight Arrow Connector 28"/>
          <p:cNvCxnSpPr/>
          <p:nvPr/>
        </p:nvCxnSpPr>
        <p:spPr>
          <a:xfrm>
            <a:off x="3251256" y="4189449"/>
            <a:ext cx="0" cy="582930"/>
          </a:xfrm>
          <a:prstGeom prst="straightConnector1">
            <a:avLst/>
          </a:prstGeom>
          <a:ln w="19050">
            <a:solidFill>
              <a:schemeClr val="accent6"/>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301138" y="4189449"/>
            <a:ext cx="0" cy="582930"/>
          </a:xfrm>
          <a:prstGeom prst="straightConnector1">
            <a:avLst/>
          </a:prstGeom>
          <a:ln w="19050">
            <a:solidFill>
              <a:schemeClr val="accent6"/>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9227218" y="4189449"/>
            <a:ext cx="0" cy="582930"/>
          </a:xfrm>
          <a:prstGeom prst="straightConnector1">
            <a:avLst/>
          </a:prstGeom>
          <a:ln w="19050">
            <a:solidFill>
              <a:schemeClr val="accent6"/>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27" idx="1"/>
          </p:cNvCxnSpPr>
          <p:nvPr/>
        </p:nvCxnSpPr>
        <p:spPr>
          <a:xfrm>
            <a:off x="11161395" y="3966564"/>
            <a:ext cx="655474" cy="511521"/>
          </a:xfrm>
          <a:prstGeom prst="line">
            <a:avLst/>
          </a:prstGeom>
          <a:ln w="63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8" idx="3"/>
            <a:endCxn id="27" idx="1"/>
          </p:cNvCxnSpPr>
          <p:nvPr/>
        </p:nvCxnSpPr>
        <p:spPr>
          <a:xfrm flipV="1">
            <a:off x="11169967" y="4478085"/>
            <a:ext cx="646902" cy="511721"/>
          </a:xfrm>
          <a:prstGeom prst="line">
            <a:avLst/>
          </a:prstGeom>
          <a:ln w="63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782420" y="4163118"/>
            <a:ext cx="618725" cy="618725"/>
          </a:xfrm>
          <a:prstGeom prst="ellipse">
            <a:avLst/>
          </a:prstGeom>
          <a:solidFill>
            <a:schemeClr val="tx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20">
              <a:solidFill>
                <a:schemeClr val="tx1"/>
              </a:solidFill>
            </a:endParaRPr>
          </a:p>
        </p:txBody>
      </p:sp>
      <p:sp>
        <p:nvSpPr>
          <p:cNvPr id="35" name="Plus 34"/>
          <p:cNvSpPr/>
          <p:nvPr/>
        </p:nvSpPr>
        <p:spPr>
          <a:xfrm>
            <a:off x="877772" y="4244580"/>
            <a:ext cx="428021" cy="455802"/>
          </a:xfrm>
          <a:prstGeom prst="mathPlus">
            <a:avLst>
              <a:gd name="adj1" fmla="val 231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20">
              <a:solidFill>
                <a:schemeClr val="tx1"/>
              </a:solidFill>
            </a:endParaRPr>
          </a:p>
        </p:txBody>
      </p:sp>
      <p:pic>
        <p:nvPicPr>
          <p:cNvPr id="37" name="Picture 36"/>
          <p:cNvPicPr>
            <a:picLocks noChangeAspect="1"/>
          </p:cNvPicPr>
          <p:nvPr/>
        </p:nvPicPr>
        <p:blipFill>
          <a:blip r:embed="rId6"/>
          <a:stretch>
            <a:fillRect/>
          </a:stretch>
        </p:blipFill>
        <p:spPr>
          <a:xfrm rot="16200000">
            <a:off x="-69228" y="2745394"/>
            <a:ext cx="2323287" cy="525707"/>
          </a:xfrm>
          <a:prstGeom prst="rect">
            <a:avLst/>
          </a:prstGeom>
        </p:spPr>
      </p:pic>
      <p:grpSp>
        <p:nvGrpSpPr>
          <p:cNvPr id="38" name="Group 37"/>
          <p:cNvGrpSpPr/>
          <p:nvPr/>
        </p:nvGrpSpPr>
        <p:grpSpPr>
          <a:xfrm>
            <a:off x="12135848" y="6739307"/>
            <a:ext cx="1689886" cy="543039"/>
            <a:chOff x="9154266" y="7580690"/>
            <a:chExt cx="1689886" cy="543039"/>
          </a:xfrm>
        </p:grpSpPr>
        <p:sp>
          <p:nvSpPr>
            <p:cNvPr id="39" name="TextBox 38"/>
            <p:cNvSpPr txBox="1"/>
            <p:nvPr/>
          </p:nvSpPr>
          <p:spPr>
            <a:xfrm>
              <a:off x="9154266" y="7600509"/>
              <a:ext cx="1689886" cy="523220"/>
            </a:xfrm>
            <a:prstGeom prst="rect">
              <a:avLst/>
            </a:prstGeom>
            <a:noFill/>
          </p:spPr>
          <p:txBody>
            <a:bodyPr wrap="none" rtlCol="0">
              <a:spAutoFit/>
            </a:bodyPr>
            <a:lstStyle/>
            <a:p>
              <a:r>
                <a:rPr lang="en-US" sz="1400" dirty="0">
                  <a:solidFill>
                    <a:schemeClr val="accent2"/>
                  </a:solidFill>
                  <a:latin typeface="GT Walsheim Pro" panose="02000503020000020003" pitchFamily="50" charset="0"/>
                </a:rPr>
                <a:t>Enterprise</a:t>
              </a:r>
              <a:br>
                <a:rPr lang="en-US" sz="1400" dirty="0">
                  <a:solidFill>
                    <a:schemeClr val="accent2"/>
                  </a:solidFill>
                  <a:latin typeface="GT Walsheim Pro" panose="02000503020000020003" pitchFamily="50" charset="0"/>
                </a:rPr>
              </a:br>
              <a:r>
                <a:rPr lang="en-US" sz="1400" dirty="0">
                  <a:solidFill>
                    <a:schemeClr val="accent2"/>
                  </a:solidFill>
                  <a:latin typeface="GT Walsheim Pro" panose="02000503020000020003" pitchFamily="50" charset="0"/>
                </a:rPr>
                <a:t>Mobility + Security</a:t>
              </a:r>
            </a:p>
          </p:txBody>
        </p:sp>
        <p:pic>
          <p:nvPicPr>
            <p:cNvPr id="40" name="Picture 39"/>
            <p:cNvPicPr>
              <a:picLocks noChangeAspect="1"/>
            </p:cNvPicPr>
            <p:nvPr/>
          </p:nvPicPr>
          <p:blipFill>
            <a:blip r:embed="rId7"/>
            <a:stretch>
              <a:fillRect/>
            </a:stretch>
          </p:blipFill>
          <p:spPr>
            <a:xfrm>
              <a:off x="10058400" y="7580690"/>
              <a:ext cx="323850" cy="304800"/>
            </a:xfrm>
            <a:prstGeom prst="rect">
              <a:avLst/>
            </a:prstGeom>
          </p:spPr>
        </p:pic>
      </p:grpSp>
      <p:sp>
        <p:nvSpPr>
          <p:cNvPr id="41" name="Rectangle 40">
            <a:extLst>
              <a:ext uri="{FF2B5EF4-FFF2-40B4-BE49-F238E27FC236}">
                <a16:creationId xmlns="" xmlns:a16="http://schemas.microsoft.com/office/drawing/2014/main" id="{DED45436-A7CF-45AC-844A-D7E12D87373A}"/>
              </a:ext>
            </a:extLst>
          </p:cNvPr>
          <p:cNvSpPr/>
          <p:nvPr/>
        </p:nvSpPr>
        <p:spPr>
          <a:xfrm>
            <a:off x="1612450" y="4344135"/>
            <a:ext cx="1782147" cy="242596"/>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2019</a:t>
            </a:r>
          </a:p>
        </p:txBody>
      </p:sp>
      <p:sp>
        <p:nvSpPr>
          <p:cNvPr id="43" name="Rectangle 42">
            <a:extLst>
              <a:ext uri="{FF2B5EF4-FFF2-40B4-BE49-F238E27FC236}">
                <a16:creationId xmlns="" xmlns:a16="http://schemas.microsoft.com/office/drawing/2014/main" id="{44410F17-E1DA-4A22-A9E6-9A1D7C8C2AB2}"/>
              </a:ext>
            </a:extLst>
          </p:cNvPr>
          <p:cNvSpPr/>
          <p:nvPr/>
        </p:nvSpPr>
        <p:spPr>
          <a:xfrm>
            <a:off x="9134161" y="4344135"/>
            <a:ext cx="1782147" cy="242596"/>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2850" dirty="0">
                <a:solidFill>
                  <a:schemeClr val="tx1"/>
                </a:solidFill>
              </a:rPr>
              <a:t>2022</a:t>
            </a:r>
            <a:endParaRPr lang="en-US" dirty="0">
              <a:solidFill>
                <a:schemeClr val="tx1"/>
              </a:solidFill>
            </a:endParaRPr>
          </a:p>
        </p:txBody>
      </p:sp>
      <p:pic>
        <p:nvPicPr>
          <p:cNvPr id="48" name="Picture 48">
            <a:extLst>
              <a:ext uri="{FF2B5EF4-FFF2-40B4-BE49-F238E27FC236}">
                <a16:creationId xmlns="" xmlns:a16="http://schemas.microsoft.com/office/drawing/2014/main" id="{CFF8CF8C-DEA2-4BFE-939A-646874DC4D6F}"/>
              </a:ext>
            </a:extLst>
          </p:cNvPr>
          <p:cNvPicPr>
            <a:picLocks noChangeAspect="1"/>
          </p:cNvPicPr>
          <p:nvPr/>
        </p:nvPicPr>
        <p:blipFill>
          <a:blip r:embed="rId8"/>
          <a:stretch>
            <a:fillRect/>
          </a:stretch>
        </p:blipFill>
        <p:spPr>
          <a:xfrm>
            <a:off x="5875516" y="6804563"/>
            <a:ext cx="1708688" cy="478832"/>
          </a:xfrm>
          <a:prstGeom prst="rect">
            <a:avLst/>
          </a:prstGeom>
        </p:spPr>
      </p:pic>
      <p:sp>
        <p:nvSpPr>
          <p:cNvPr id="50" name="Rectangle 49">
            <a:extLst>
              <a:ext uri="{FF2B5EF4-FFF2-40B4-BE49-F238E27FC236}">
                <a16:creationId xmlns="" xmlns:a16="http://schemas.microsoft.com/office/drawing/2014/main" id="{28040B0C-656C-4E9D-8A02-E4560471F86C}"/>
              </a:ext>
            </a:extLst>
          </p:cNvPr>
          <p:cNvSpPr/>
          <p:nvPr/>
        </p:nvSpPr>
        <p:spPr>
          <a:xfrm>
            <a:off x="7554570" y="5384382"/>
            <a:ext cx="2315297" cy="13406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5837" tIns="32918" rIns="65837" bIns="32918" rtlCol="0" anchor="ctr"/>
          <a:lstStyle/>
          <a:p>
            <a:pPr algn="ctr">
              <a:spcBef>
                <a:spcPts val="720"/>
              </a:spcBef>
            </a:pPr>
            <a:r>
              <a:rPr lang="en-US" sz="1650" dirty="0">
                <a:solidFill>
                  <a:schemeClr val="tx1"/>
                </a:solidFill>
                <a:cs typeface="Arial"/>
              </a:rPr>
              <a:t>Automated workflows between apps and services</a:t>
            </a:r>
          </a:p>
        </p:txBody>
      </p:sp>
      <p:pic>
        <p:nvPicPr>
          <p:cNvPr id="46" name="Picture 46" descr="A close up of a logo&#10;&#10;Description generated with very high confidence">
            <a:extLst>
              <a:ext uri="{FF2B5EF4-FFF2-40B4-BE49-F238E27FC236}">
                <a16:creationId xmlns="" xmlns:a16="http://schemas.microsoft.com/office/drawing/2014/main" id="{1CB2C4D3-3413-4DF4-9D89-73BB2ABC4F12}"/>
              </a:ext>
            </a:extLst>
          </p:cNvPr>
          <p:cNvPicPr>
            <a:picLocks noChangeAspect="1"/>
          </p:cNvPicPr>
          <p:nvPr/>
        </p:nvPicPr>
        <p:blipFill>
          <a:blip r:embed="rId9"/>
          <a:stretch>
            <a:fillRect/>
          </a:stretch>
        </p:blipFill>
        <p:spPr>
          <a:xfrm>
            <a:off x="8116479" y="6803818"/>
            <a:ext cx="3443419" cy="464822"/>
          </a:xfrm>
          <a:prstGeom prst="rect">
            <a:avLst/>
          </a:prstGeom>
        </p:spPr>
      </p:pic>
      <p:pic>
        <p:nvPicPr>
          <p:cNvPr id="52" name="Picture 52">
            <a:extLst>
              <a:ext uri="{FF2B5EF4-FFF2-40B4-BE49-F238E27FC236}">
                <a16:creationId xmlns="" xmlns:a16="http://schemas.microsoft.com/office/drawing/2014/main" id="{4724E1A5-2A6E-4695-95CB-AEB68180B52C}"/>
              </a:ext>
            </a:extLst>
          </p:cNvPr>
          <p:cNvPicPr>
            <a:picLocks noChangeAspect="1"/>
          </p:cNvPicPr>
          <p:nvPr/>
        </p:nvPicPr>
        <p:blipFill>
          <a:blip r:embed="rId10"/>
          <a:stretch>
            <a:fillRect/>
          </a:stretch>
        </p:blipFill>
        <p:spPr>
          <a:xfrm>
            <a:off x="10028478" y="6809113"/>
            <a:ext cx="1605689" cy="417808"/>
          </a:xfrm>
          <a:prstGeom prst="rect">
            <a:avLst/>
          </a:prstGeom>
        </p:spPr>
      </p:pic>
      <p:sp>
        <p:nvSpPr>
          <p:cNvPr id="47" name="Title 1"/>
          <p:cNvSpPr>
            <a:spLocks noGrp="1"/>
          </p:cNvSpPr>
          <p:nvPr>
            <p:ph type="title"/>
          </p:nvPr>
        </p:nvSpPr>
        <p:spPr>
          <a:xfrm>
            <a:off x="685800" y="639763"/>
            <a:ext cx="13258800" cy="1417636"/>
          </a:xfrm>
        </p:spPr>
        <p:txBody>
          <a:bodyPr>
            <a:normAutofit/>
          </a:bodyPr>
          <a:lstStyle/>
          <a:p>
            <a:r>
              <a:rPr lang="en-US" dirty="0"/>
              <a:t> </a:t>
            </a:r>
            <a:r>
              <a:rPr lang="en-US" dirty="0" smtClean="0"/>
              <a:t>                            Workplace </a:t>
            </a:r>
            <a:r>
              <a:rPr lang="en-US" dirty="0"/>
              <a:t>and Mobility Roadmap</a:t>
            </a:r>
            <a:endParaRPr lang="en-US" sz="2400" dirty="0">
              <a:solidFill>
                <a:srgbClr val="00B050"/>
              </a:solidFill>
              <a:latin typeface="+mn-lt"/>
              <a:ea typeface="+mn-ea"/>
              <a:cs typeface="+mn-cs"/>
            </a:endParaRPr>
          </a:p>
        </p:txBody>
      </p:sp>
      <p:pic>
        <p:nvPicPr>
          <p:cNvPr id="49" name="Picture 48"/>
          <p:cNvPicPr>
            <a:picLocks noChangeAspect="1"/>
          </p:cNvPicPr>
          <p:nvPr/>
        </p:nvPicPr>
        <p:blipFill>
          <a:blip r:embed="rId11"/>
          <a:stretch>
            <a:fillRect/>
          </a:stretch>
        </p:blipFill>
        <p:spPr>
          <a:xfrm>
            <a:off x="804667" y="357874"/>
            <a:ext cx="3767137" cy="1231424"/>
          </a:xfrm>
          <a:prstGeom prst="rect">
            <a:avLst/>
          </a:prstGeom>
        </p:spPr>
      </p:pic>
    </p:spTree>
    <p:extLst>
      <p:ext uri="{BB962C8B-B14F-4D97-AF65-F5344CB8AC3E}">
        <p14:creationId xmlns:p14="http://schemas.microsoft.com/office/powerpoint/2010/main" val="211988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 xmlns:a16="http://schemas.microsoft.com/office/drawing/2014/main" id="{D16FB1AE-EF97-2944-BF70-74EB7A199308}"/>
              </a:ext>
            </a:extLst>
          </p:cNvPr>
          <p:cNvSpPr txBox="1">
            <a:spLocks/>
          </p:cNvSpPr>
          <p:nvPr/>
        </p:nvSpPr>
        <p:spPr>
          <a:xfrm>
            <a:off x="3867150" y="759949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2"/>
                </a:solidFill>
              </a:rPr>
              <a:t>DXC Proprietary and Confidential</a:t>
            </a:r>
          </a:p>
        </p:txBody>
      </p:sp>
      <p:sp>
        <p:nvSpPr>
          <p:cNvPr id="16" name="Rectangle 15">
            <a:extLst>
              <a:ext uri="{FF2B5EF4-FFF2-40B4-BE49-F238E27FC236}">
                <a16:creationId xmlns="" xmlns:a16="http://schemas.microsoft.com/office/drawing/2014/main" id="{8641A6AD-7522-5241-9D9B-A8A94F1BE882}"/>
              </a:ext>
            </a:extLst>
          </p:cNvPr>
          <p:cNvSpPr/>
          <p:nvPr/>
        </p:nvSpPr>
        <p:spPr>
          <a:xfrm>
            <a:off x="0" y="1"/>
            <a:ext cx="14630399" cy="8229599"/>
          </a:xfrm>
          <a:prstGeom prst="rect">
            <a:avLst/>
          </a:prstGeom>
          <a:solidFill>
            <a:schemeClr val="tx1"/>
          </a:solidFill>
          <a:ln w="19050">
            <a:solidFill>
              <a:schemeClr val="accent1"/>
            </a:solidFill>
          </a:ln>
        </p:spPr>
        <p:style>
          <a:lnRef idx="0">
            <a:schemeClr val="accent1"/>
          </a:lnRef>
          <a:fillRef idx="1">
            <a:schemeClr val="accent1"/>
          </a:fillRef>
          <a:effectRef idx="0">
            <a:schemeClr val="accent1"/>
          </a:effectRef>
          <a:fontRef idx="minor">
            <a:schemeClr val="lt1"/>
          </a:fontRef>
        </p:style>
        <p:txBody>
          <a:bodyPr lIns="182880" tIns="182880" rIns="182880" bIns="182880" rtlCol="0" anchor="ctr"/>
          <a:lstStyle/>
          <a:p>
            <a:pPr algn="l"/>
            <a:endParaRPr lang="en-US" sz="2000"/>
          </a:p>
        </p:txBody>
      </p:sp>
      <p:sp>
        <p:nvSpPr>
          <p:cNvPr id="17" name="Freeform 9">
            <a:extLst>
              <a:ext uri="{FF2B5EF4-FFF2-40B4-BE49-F238E27FC236}">
                <a16:creationId xmlns="" xmlns:a16="http://schemas.microsoft.com/office/drawing/2014/main" id="{8AF69154-6D15-5C42-AC5C-0D9F2CB06CD5}"/>
              </a:ext>
            </a:extLst>
          </p:cNvPr>
          <p:cNvSpPr>
            <a:spLocks noChangeAspect="1"/>
          </p:cNvSpPr>
          <p:nvPr/>
        </p:nvSpPr>
        <p:spPr bwMode="black">
          <a:xfrm>
            <a:off x="448311"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
        <p:nvSpPr>
          <p:cNvPr id="18" name="Text Box 115">
            <a:extLst>
              <a:ext uri="{FF2B5EF4-FFF2-40B4-BE49-F238E27FC236}">
                <a16:creationId xmlns="" xmlns:a16="http://schemas.microsoft.com/office/drawing/2014/main" id="{9D0EC9BA-E665-7F40-A004-2A15AEC83747}"/>
              </a:ext>
            </a:extLst>
          </p:cNvPr>
          <p:cNvSpPr txBox="1">
            <a:spLocks noChangeArrowheads="1"/>
          </p:cNvSpPr>
          <p:nvPr/>
        </p:nvSpPr>
        <p:spPr bwMode="auto">
          <a:xfrm>
            <a:off x="13533120" y="7580440"/>
            <a:ext cx="411480" cy="274320"/>
          </a:xfrm>
          <a:prstGeom prst="rect">
            <a:avLst/>
          </a:prstGeom>
          <a:noFill/>
          <a:ln w="9525">
            <a:noFill/>
            <a:miter lim="800000"/>
            <a:headEnd/>
            <a:tailEnd/>
          </a:ln>
          <a:effectLst/>
        </p:spPr>
        <p:txBody>
          <a:bodyPr wrap="square" lIns="0" tIns="0" rIns="0" bIns="0" anchor="ctr" anchorCtr="0">
            <a:noAutofit/>
          </a:bodyPr>
          <a:lstStyle/>
          <a:p>
            <a:pPr algn="r" defTabSz="820705"/>
            <a:fld id="{18E29826-F105-4F77-B977-03F4A4723A21}" type="slidenum">
              <a:rPr lang="en-US" sz="1100" b="1">
                <a:solidFill>
                  <a:schemeClr val="bg2"/>
                </a:solidFill>
              </a:rPr>
              <a:pPr algn="r" defTabSz="820705"/>
              <a:t>11</a:t>
            </a:fld>
            <a:endParaRPr lang="en-US" sz="1100" b="1" dirty="0">
              <a:solidFill>
                <a:schemeClr val="bg2"/>
              </a:solidFill>
            </a:endParaRPr>
          </a:p>
        </p:txBody>
      </p:sp>
      <p:sp>
        <p:nvSpPr>
          <p:cNvPr id="19" name="Footer Placeholder 4">
            <a:extLst>
              <a:ext uri="{FF2B5EF4-FFF2-40B4-BE49-F238E27FC236}">
                <a16:creationId xmlns="" xmlns:a16="http://schemas.microsoft.com/office/drawing/2014/main" id="{D16FB1AE-EF97-2944-BF70-74EB7A199308}"/>
              </a:ext>
            </a:extLst>
          </p:cNvPr>
          <p:cNvSpPr txBox="1">
            <a:spLocks/>
          </p:cNvSpPr>
          <p:nvPr/>
        </p:nvSpPr>
        <p:spPr>
          <a:xfrm>
            <a:off x="4791075" y="758044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2"/>
                </a:solidFill>
              </a:rPr>
              <a:t>DXC Proprietary and Confidential</a:t>
            </a:r>
          </a:p>
        </p:txBody>
      </p:sp>
      <p:pic>
        <p:nvPicPr>
          <p:cNvPr id="20" name="Picture 19">
            <a:extLst>
              <a:ext uri="{FF2B5EF4-FFF2-40B4-BE49-F238E27FC236}">
                <a16:creationId xmlns="" xmlns:a16="http://schemas.microsoft.com/office/drawing/2014/main" id="{D8637B43-5F1C-F04A-81A0-F9401FAEED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44830" y="7425690"/>
            <a:ext cx="2048256" cy="581762"/>
          </a:xfrm>
          <a:prstGeom prst="rect">
            <a:avLst/>
          </a:prstGeom>
        </p:spPr>
      </p:pic>
      <p:sp>
        <p:nvSpPr>
          <p:cNvPr id="10" name="Title 1"/>
          <p:cNvSpPr txBox="1">
            <a:spLocks/>
          </p:cNvSpPr>
          <p:nvPr/>
        </p:nvSpPr>
        <p:spPr>
          <a:xfrm>
            <a:off x="657521" y="790912"/>
            <a:ext cx="10058400" cy="4297680"/>
          </a:xfrm>
          <a:prstGeom prst="rect">
            <a:avLst/>
          </a:prstGeom>
        </p:spPr>
        <p:txBody>
          <a:bodyPr/>
          <a:lstStyle>
            <a:lvl1pPr algn="l" defTabSz="1463040" rtl="0" eaLnBrk="1" latinLnBrk="0" hangingPunct="1">
              <a:lnSpc>
                <a:spcPct val="85000"/>
              </a:lnSpc>
              <a:spcBef>
                <a:spcPct val="0"/>
              </a:spcBef>
              <a:buNone/>
              <a:defRPr sz="4000" b="1" kern="1200">
                <a:solidFill>
                  <a:schemeClr val="tx1"/>
                </a:solidFill>
                <a:latin typeface="+mj-lt"/>
                <a:ea typeface="+mj-ea"/>
                <a:cs typeface="+mj-cs"/>
              </a:defRPr>
            </a:lvl1pPr>
          </a:lstStyle>
          <a:p>
            <a:endParaRPr lang="en-US" dirty="0">
              <a:solidFill>
                <a:schemeClr val="bg1"/>
              </a:solidFill>
            </a:endParaRPr>
          </a:p>
          <a:p>
            <a:endParaRPr lang="en-US" dirty="0">
              <a:solidFill>
                <a:schemeClr val="bg1"/>
              </a:solidFill>
            </a:endParaRPr>
          </a:p>
          <a:p>
            <a:endParaRPr lang="en-US" dirty="0">
              <a:solidFill>
                <a:schemeClr val="bg1"/>
              </a:solidFill>
            </a:endParaRPr>
          </a:p>
          <a:p>
            <a:r>
              <a:rPr lang="en-US" sz="6000" dirty="0" smtClean="0">
                <a:solidFill>
                  <a:schemeClr val="bg1"/>
                </a:solidFill>
              </a:rPr>
              <a:t>Next </a:t>
            </a:r>
            <a:r>
              <a:rPr lang="en-US" sz="6000" dirty="0">
                <a:solidFill>
                  <a:srgbClr val="00B050"/>
                </a:solidFill>
              </a:rPr>
              <a:t>Steps</a:t>
            </a:r>
          </a:p>
        </p:txBody>
      </p:sp>
    </p:spTree>
    <p:extLst>
      <p:ext uri="{BB962C8B-B14F-4D97-AF65-F5344CB8AC3E}">
        <p14:creationId xmlns:p14="http://schemas.microsoft.com/office/powerpoint/2010/main" val="298620300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15"/>
          <p:cNvSpPr txBox="1">
            <a:spLocks noChangeArrowheads="1"/>
          </p:cNvSpPr>
          <p:nvPr/>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April 22, 2019</a:t>
            </a:fld>
            <a:endParaRPr lang="en-US" sz="1100" b="0">
              <a:solidFill>
                <a:schemeClr val="tx1"/>
              </a:solidFill>
            </a:endParaRPr>
          </a:p>
        </p:txBody>
      </p:sp>
      <p:pic>
        <p:nvPicPr>
          <p:cNvPr id="9" name="Picture Placeholder 13"/>
          <p:cNvPicPr>
            <a:picLocks noChangeAspect="1"/>
          </p:cNvPicPr>
          <p:nvPr/>
        </p:nvPicPr>
        <p:blipFill>
          <a:blip r:embed="rId3">
            <a:extLst>
              <a:ext uri="{28A0092B-C50C-407E-A947-70E740481C1C}">
                <a14:useLocalDpi xmlns:a14="http://schemas.microsoft.com/office/drawing/2010/main" val="0"/>
              </a:ext>
            </a:extLst>
          </a:blip>
          <a:srcRect l="20363" r="20363"/>
          <a:stretch>
            <a:fillRect/>
          </a:stretch>
        </p:blipFill>
        <p:spPr>
          <a:xfrm>
            <a:off x="7315200" y="0"/>
            <a:ext cx="7315200" cy="8229600"/>
          </a:xfrm>
          <a:prstGeom prst="rect">
            <a:avLst/>
          </a:prstGeom>
        </p:spPr>
      </p:pic>
      <p:sp>
        <p:nvSpPr>
          <p:cNvPr id="10" name="Text Box 115"/>
          <p:cNvSpPr txBox="1">
            <a:spLocks noChangeArrowheads="1"/>
          </p:cNvSpPr>
          <p:nvPr/>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581BE074-A2A4-0942-8DC5-5DE984EF5B4B}" type="slidenum">
              <a:rPr lang="en-US" sz="1100" b="1" smtClean="0">
                <a:solidFill>
                  <a:schemeClr val="tx1"/>
                </a:solidFill>
              </a:rPr>
              <a:t>12</a:t>
            </a:fld>
            <a:endParaRPr lang="en-US" sz="1100" b="1">
              <a:solidFill>
                <a:schemeClr val="tx1"/>
              </a:solidFill>
            </a:endParaRPr>
          </a:p>
        </p:txBody>
      </p:sp>
      <p:sp>
        <p:nvSpPr>
          <p:cNvPr id="15" name="Picture Placeholder 14"/>
          <p:cNvSpPr>
            <a:spLocks noGrp="1"/>
          </p:cNvSpPr>
          <p:nvPr>
            <p:ph type="pic" sz="quarter" idx="13"/>
          </p:nvPr>
        </p:nvSpPr>
        <p:spPr/>
      </p:sp>
      <p:sp>
        <p:nvSpPr>
          <p:cNvPr id="17" name="Text Box 115"/>
          <p:cNvSpPr txBox="1">
            <a:spLocks noChangeArrowheads="1"/>
          </p:cNvSpPr>
          <p:nvPr/>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April 22, 2019</a:t>
            </a:fld>
            <a:endParaRPr lang="en-US" sz="1100" b="0">
              <a:solidFill>
                <a:schemeClr val="tx1"/>
              </a:solidFill>
            </a:endParaRPr>
          </a:p>
        </p:txBody>
      </p:sp>
      <p:pic>
        <p:nvPicPr>
          <p:cNvPr id="18" name="Picture Placeholder 13"/>
          <p:cNvPicPr>
            <a:picLocks noChangeAspect="1"/>
          </p:cNvPicPr>
          <p:nvPr/>
        </p:nvPicPr>
        <p:blipFill>
          <a:blip r:embed="rId3">
            <a:extLst>
              <a:ext uri="{28A0092B-C50C-407E-A947-70E740481C1C}">
                <a14:useLocalDpi xmlns:a14="http://schemas.microsoft.com/office/drawing/2010/main" val="0"/>
              </a:ext>
            </a:extLst>
          </a:blip>
          <a:srcRect l="20363" r="20363"/>
          <a:stretch>
            <a:fillRect/>
          </a:stretch>
        </p:blipFill>
        <p:spPr>
          <a:xfrm>
            <a:off x="7315200" y="0"/>
            <a:ext cx="7315200" cy="8229600"/>
          </a:xfrm>
          <a:prstGeom prst="rect">
            <a:avLst/>
          </a:prstGeom>
          <a:solidFill>
            <a:schemeClr val="bg1">
              <a:lumMod val="85000"/>
            </a:schemeClr>
          </a:solidFill>
        </p:spPr>
      </p:pic>
      <p:sp>
        <p:nvSpPr>
          <p:cNvPr id="20" name="TextBox 19">
            <a:extLst>
              <a:ext uri="{FF2B5EF4-FFF2-40B4-BE49-F238E27FC236}">
                <a16:creationId xmlns="" xmlns:a16="http://schemas.microsoft.com/office/drawing/2014/main" id="{3FAD378F-11E0-8542-B695-A81F4BE25E62}"/>
              </a:ext>
            </a:extLst>
          </p:cNvPr>
          <p:cNvSpPr txBox="1"/>
          <p:nvPr/>
        </p:nvSpPr>
        <p:spPr>
          <a:xfrm>
            <a:off x="601741" y="1891799"/>
            <a:ext cx="5715000" cy="4401205"/>
          </a:xfrm>
          <a:prstGeom prst="rect">
            <a:avLst/>
          </a:prstGeom>
          <a:noFill/>
        </p:spPr>
        <p:txBody>
          <a:bodyPr wrap="square" rtlCol="0">
            <a:spAutoFit/>
          </a:bodyPr>
          <a:lstStyle/>
          <a:p>
            <a:pPr marL="457200" lvl="1" indent="-457200">
              <a:spcBef>
                <a:spcPts val="1200"/>
              </a:spcBef>
              <a:buFont typeface="LucidaGrande"/>
              <a:buChar char="►"/>
            </a:pPr>
            <a:r>
              <a:rPr lang="en-US" sz="2000" dirty="0"/>
              <a:t>Identify business value</a:t>
            </a:r>
          </a:p>
          <a:p>
            <a:pPr marL="457200" lvl="1" indent="-457200">
              <a:spcBef>
                <a:spcPts val="1200"/>
              </a:spcBef>
              <a:buFont typeface="LucidaGrande"/>
              <a:buChar char="►"/>
            </a:pPr>
            <a:r>
              <a:rPr lang="en-US" sz="2000" dirty="0"/>
              <a:t>Examine current state</a:t>
            </a:r>
          </a:p>
          <a:p>
            <a:pPr marL="457200" lvl="1" indent="-457200">
              <a:spcBef>
                <a:spcPts val="1200"/>
              </a:spcBef>
              <a:buFont typeface="LucidaGrande"/>
              <a:buChar char="►"/>
            </a:pPr>
            <a:r>
              <a:rPr lang="en-US" sz="2000" dirty="0"/>
              <a:t>Balance the demand between tactical and strategic information initiatives</a:t>
            </a:r>
          </a:p>
          <a:p>
            <a:pPr marL="457200" lvl="1" indent="-457200">
              <a:spcBef>
                <a:spcPts val="1200"/>
              </a:spcBef>
              <a:buFont typeface="LucidaGrande"/>
              <a:buChar char="►"/>
            </a:pPr>
            <a:r>
              <a:rPr lang="en-US" sz="2000" dirty="0"/>
              <a:t>Set priorities to discover and explore the possibilities</a:t>
            </a:r>
          </a:p>
          <a:p>
            <a:pPr marL="342900" indent="-342900">
              <a:buFont typeface="LucidaGrande"/>
              <a:buChar char="►"/>
            </a:pPr>
            <a:endParaRPr lang="en-US" sz="2000" dirty="0"/>
          </a:p>
          <a:p>
            <a:r>
              <a:rPr lang="en-US" sz="2000" b="1" dirty="0"/>
              <a:t>Next: Follow with the DXC Detailed Deployment Planning Workshop for Office 365.</a:t>
            </a:r>
          </a:p>
          <a:p>
            <a:pPr marL="457200" lvl="1" indent="-457200">
              <a:spcBef>
                <a:spcPts val="1200"/>
              </a:spcBef>
              <a:buFont typeface="LucidaGrande"/>
              <a:buChar char="►"/>
            </a:pPr>
            <a:r>
              <a:rPr lang="en-US" sz="2000" dirty="0" smtClean="0"/>
              <a:t>Work </a:t>
            </a:r>
            <a:r>
              <a:rPr lang="en-US" sz="2000" dirty="0"/>
              <a:t>up your plan to move your business to Office 365 Faster, Cheaper and Smarter!</a:t>
            </a:r>
          </a:p>
        </p:txBody>
      </p:sp>
      <p:sp>
        <p:nvSpPr>
          <p:cNvPr id="21" name="Title 1"/>
          <p:cNvSpPr>
            <a:spLocks noGrp="1"/>
          </p:cNvSpPr>
          <p:nvPr>
            <p:ph type="title"/>
          </p:nvPr>
        </p:nvSpPr>
        <p:spPr>
          <a:xfrm>
            <a:off x="695227" y="1274822"/>
            <a:ext cx="6434916" cy="642923"/>
          </a:xfrm>
        </p:spPr>
        <p:txBody>
          <a:bodyPr>
            <a:normAutofit/>
          </a:bodyPr>
          <a:lstStyle/>
          <a:p>
            <a:r>
              <a:rPr lang="en-US" sz="2000" dirty="0"/>
              <a:t>Get started: Schedule your Advisory </a:t>
            </a:r>
            <a:r>
              <a:rPr lang="en-US" sz="2000" dirty="0" smtClean="0"/>
              <a:t>services for </a:t>
            </a:r>
            <a:r>
              <a:rPr lang="en-US" sz="2000" dirty="0"/>
              <a:t>Flow and PowerApps for Office 365</a:t>
            </a:r>
          </a:p>
        </p:txBody>
      </p:sp>
    </p:spTree>
    <p:extLst>
      <p:ext uri="{BB962C8B-B14F-4D97-AF65-F5344CB8AC3E}">
        <p14:creationId xmlns:p14="http://schemas.microsoft.com/office/powerpoint/2010/main" val="2916841598"/>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 xmlns:a16="http://schemas.microsoft.com/office/drawing/2014/main" id="{D16FB1AE-EF97-2944-BF70-74EB7A199308}"/>
              </a:ext>
            </a:extLst>
          </p:cNvPr>
          <p:cNvSpPr txBox="1">
            <a:spLocks/>
          </p:cNvSpPr>
          <p:nvPr/>
        </p:nvSpPr>
        <p:spPr>
          <a:xfrm>
            <a:off x="3867150" y="759949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2"/>
                </a:solidFill>
              </a:rPr>
              <a:t>DXC Proprietary and Confidential</a:t>
            </a:r>
          </a:p>
        </p:txBody>
      </p:sp>
      <p:sp>
        <p:nvSpPr>
          <p:cNvPr id="16" name="Rectangle 15">
            <a:extLst>
              <a:ext uri="{FF2B5EF4-FFF2-40B4-BE49-F238E27FC236}">
                <a16:creationId xmlns="" xmlns:a16="http://schemas.microsoft.com/office/drawing/2014/main" id="{8641A6AD-7522-5241-9D9B-A8A94F1BE882}"/>
              </a:ext>
            </a:extLst>
          </p:cNvPr>
          <p:cNvSpPr/>
          <p:nvPr/>
        </p:nvSpPr>
        <p:spPr>
          <a:xfrm>
            <a:off x="0" y="1"/>
            <a:ext cx="14630399" cy="8229599"/>
          </a:xfrm>
          <a:prstGeom prst="rect">
            <a:avLst/>
          </a:prstGeom>
          <a:solidFill>
            <a:schemeClr val="tx1"/>
          </a:solidFill>
          <a:ln w="19050">
            <a:solidFill>
              <a:schemeClr val="accent1"/>
            </a:solidFill>
          </a:ln>
        </p:spPr>
        <p:style>
          <a:lnRef idx="0">
            <a:schemeClr val="accent1"/>
          </a:lnRef>
          <a:fillRef idx="1">
            <a:schemeClr val="accent1"/>
          </a:fillRef>
          <a:effectRef idx="0">
            <a:schemeClr val="accent1"/>
          </a:effectRef>
          <a:fontRef idx="minor">
            <a:schemeClr val="lt1"/>
          </a:fontRef>
        </p:style>
        <p:txBody>
          <a:bodyPr lIns="182880" tIns="182880" rIns="182880" bIns="182880" rtlCol="0" anchor="ctr"/>
          <a:lstStyle/>
          <a:p>
            <a:pPr algn="l"/>
            <a:endParaRPr lang="en-US" sz="2000"/>
          </a:p>
        </p:txBody>
      </p:sp>
      <p:sp>
        <p:nvSpPr>
          <p:cNvPr id="17" name="Freeform 9">
            <a:extLst>
              <a:ext uri="{FF2B5EF4-FFF2-40B4-BE49-F238E27FC236}">
                <a16:creationId xmlns="" xmlns:a16="http://schemas.microsoft.com/office/drawing/2014/main" id="{8AF69154-6D15-5C42-AC5C-0D9F2CB06CD5}"/>
              </a:ext>
            </a:extLst>
          </p:cNvPr>
          <p:cNvSpPr>
            <a:spLocks noChangeAspect="1"/>
          </p:cNvSpPr>
          <p:nvPr/>
        </p:nvSpPr>
        <p:spPr bwMode="black">
          <a:xfrm>
            <a:off x="448311"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
        <p:nvSpPr>
          <p:cNvPr id="18" name="Text Box 115">
            <a:extLst>
              <a:ext uri="{FF2B5EF4-FFF2-40B4-BE49-F238E27FC236}">
                <a16:creationId xmlns="" xmlns:a16="http://schemas.microsoft.com/office/drawing/2014/main" id="{9D0EC9BA-E665-7F40-A004-2A15AEC83747}"/>
              </a:ext>
            </a:extLst>
          </p:cNvPr>
          <p:cNvSpPr txBox="1">
            <a:spLocks noChangeArrowheads="1"/>
          </p:cNvSpPr>
          <p:nvPr/>
        </p:nvSpPr>
        <p:spPr bwMode="auto">
          <a:xfrm>
            <a:off x="13533120" y="7580440"/>
            <a:ext cx="411480" cy="274320"/>
          </a:xfrm>
          <a:prstGeom prst="rect">
            <a:avLst/>
          </a:prstGeom>
          <a:noFill/>
          <a:ln w="9525">
            <a:noFill/>
            <a:miter lim="800000"/>
            <a:headEnd/>
            <a:tailEnd/>
          </a:ln>
          <a:effectLst/>
        </p:spPr>
        <p:txBody>
          <a:bodyPr wrap="square" lIns="0" tIns="0" rIns="0" bIns="0" anchor="ctr" anchorCtr="0">
            <a:noAutofit/>
          </a:bodyPr>
          <a:lstStyle/>
          <a:p>
            <a:pPr algn="r" defTabSz="820705"/>
            <a:fld id="{18E29826-F105-4F77-B977-03F4A4723A21}" type="slidenum">
              <a:rPr lang="en-US" sz="1100" b="1">
                <a:solidFill>
                  <a:schemeClr val="bg2"/>
                </a:solidFill>
              </a:rPr>
              <a:pPr algn="r" defTabSz="820705"/>
              <a:t>13</a:t>
            </a:fld>
            <a:endParaRPr lang="en-US" sz="1100" b="1">
              <a:solidFill>
                <a:schemeClr val="bg2"/>
              </a:solidFill>
            </a:endParaRPr>
          </a:p>
        </p:txBody>
      </p:sp>
      <p:sp>
        <p:nvSpPr>
          <p:cNvPr id="19" name="Footer Placeholder 4">
            <a:extLst>
              <a:ext uri="{FF2B5EF4-FFF2-40B4-BE49-F238E27FC236}">
                <a16:creationId xmlns="" xmlns:a16="http://schemas.microsoft.com/office/drawing/2014/main" id="{D16FB1AE-EF97-2944-BF70-74EB7A199308}"/>
              </a:ext>
            </a:extLst>
          </p:cNvPr>
          <p:cNvSpPr txBox="1">
            <a:spLocks/>
          </p:cNvSpPr>
          <p:nvPr/>
        </p:nvSpPr>
        <p:spPr>
          <a:xfrm>
            <a:off x="3352800" y="758044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2"/>
                </a:solidFill>
              </a:rPr>
              <a:t>DXC Proprietary and Confidential</a:t>
            </a:r>
          </a:p>
        </p:txBody>
      </p:sp>
      <p:pic>
        <p:nvPicPr>
          <p:cNvPr id="20" name="Picture 19">
            <a:extLst>
              <a:ext uri="{FF2B5EF4-FFF2-40B4-BE49-F238E27FC236}">
                <a16:creationId xmlns="" xmlns:a16="http://schemas.microsoft.com/office/drawing/2014/main" id="{D8637B43-5F1C-F04A-81A0-F9401FAEED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44830" y="7425690"/>
            <a:ext cx="2048256" cy="581762"/>
          </a:xfrm>
          <a:prstGeom prst="rect">
            <a:avLst/>
          </a:prstGeom>
        </p:spPr>
      </p:pic>
      <p:pic>
        <p:nvPicPr>
          <p:cNvPr id="12" name="Picture 11">
            <a:extLst>
              <a:ext uri="{FF2B5EF4-FFF2-40B4-BE49-F238E27FC236}">
                <a16:creationId xmlns="" xmlns:a16="http://schemas.microsoft.com/office/drawing/2014/main" id="{00884649-4137-214E-9CB2-C39AD68A7619}"/>
              </a:ext>
            </a:extLst>
          </p:cNvPr>
          <p:cNvPicPr>
            <a:picLocks noChangeAspect="1"/>
          </p:cNvPicPr>
          <p:nvPr/>
        </p:nvPicPr>
        <p:blipFill>
          <a:blip r:embed="rId4"/>
          <a:stretch>
            <a:fillRect/>
          </a:stretch>
        </p:blipFill>
        <p:spPr>
          <a:xfrm>
            <a:off x="7315199" y="-1"/>
            <a:ext cx="7333432" cy="8229600"/>
          </a:xfrm>
          <a:prstGeom prst="rect">
            <a:avLst/>
          </a:prstGeom>
        </p:spPr>
      </p:pic>
      <p:sp>
        <p:nvSpPr>
          <p:cNvPr id="13" name="Text Placeholder 1">
            <a:extLst>
              <a:ext uri="{FF2B5EF4-FFF2-40B4-BE49-F238E27FC236}">
                <a16:creationId xmlns="" xmlns:a16="http://schemas.microsoft.com/office/drawing/2014/main" id="{7E882CF5-C8B5-CB49-9FF6-DCF8272A79FE}"/>
              </a:ext>
            </a:extLst>
          </p:cNvPr>
          <p:cNvSpPr txBox="1">
            <a:spLocks/>
          </p:cNvSpPr>
          <p:nvPr/>
        </p:nvSpPr>
        <p:spPr>
          <a:xfrm>
            <a:off x="774012" y="2392825"/>
            <a:ext cx="4837176" cy="3503646"/>
          </a:xfrm>
          <a:prstGeom prst="rect">
            <a:avLst/>
          </a:prstGeom>
        </p:spPr>
        <p:txBody>
          <a:bodyPr vert="horz" lIns="0" tIns="0" rIns="0" bIns="0" rtlCol="0">
            <a:normAutofit/>
          </a:bodyPr>
          <a:lstStyle>
            <a:lvl1pPr marL="0" indent="0" algn="l" defTabSz="1463040" rtl="0" eaLnBrk="1" latinLnBrk="0" hangingPunct="1">
              <a:lnSpc>
                <a:spcPct val="85000"/>
              </a:lnSpc>
              <a:spcBef>
                <a:spcPts val="0"/>
              </a:spcBef>
              <a:buFontTx/>
              <a:buNone/>
              <a:defRPr sz="6000" b="1" kern="1200">
                <a:solidFill>
                  <a:schemeClr val="bg1"/>
                </a:solidFill>
                <a:latin typeface="+mn-lt"/>
                <a:ea typeface="+mn-ea"/>
                <a:cs typeface="+mn-cs"/>
              </a:defRPr>
            </a:lvl1pPr>
            <a:lvl2pPr marL="0" indent="0" algn="l" defTabSz="1463040" rtl="0" eaLnBrk="1" latinLnBrk="0" hangingPunct="1">
              <a:spcBef>
                <a:spcPts val="900"/>
              </a:spcBef>
              <a:buFontTx/>
              <a:buNone/>
              <a:defRPr sz="2000" kern="1200">
                <a:solidFill>
                  <a:schemeClr val="bg1"/>
                </a:solidFill>
                <a:latin typeface="+mn-lt"/>
                <a:ea typeface="+mn-ea"/>
                <a:cs typeface="+mn-cs"/>
              </a:defRPr>
            </a:lvl2pPr>
            <a:lvl3pPr marL="0" indent="0" algn="l" defTabSz="1463040" rtl="0" eaLnBrk="1" latinLnBrk="0" hangingPunct="1">
              <a:spcBef>
                <a:spcPts val="900"/>
              </a:spcBef>
              <a:buFontTx/>
              <a:buNone/>
              <a:tabLst/>
              <a:defRPr sz="2000" kern="1200">
                <a:solidFill>
                  <a:schemeClr val="bg1"/>
                </a:solidFill>
                <a:latin typeface="+mn-lt"/>
                <a:ea typeface="+mn-ea"/>
                <a:cs typeface="+mn-cs"/>
              </a:defRPr>
            </a:lvl3pPr>
            <a:lvl4pPr marL="0" indent="0" algn="l" defTabSz="1463040" rtl="0" eaLnBrk="1" latinLnBrk="0" hangingPunct="1">
              <a:spcBef>
                <a:spcPts val="900"/>
              </a:spcBef>
              <a:buFontTx/>
              <a:buNone/>
              <a:tabLst/>
              <a:defRPr sz="2000" kern="1200">
                <a:solidFill>
                  <a:schemeClr val="bg1"/>
                </a:solidFill>
                <a:latin typeface="+mn-lt"/>
                <a:ea typeface="+mn-ea"/>
                <a:cs typeface="+mn-cs"/>
              </a:defRPr>
            </a:lvl4pPr>
            <a:lvl5pPr marL="0" indent="0" algn="l" defTabSz="1463040" rtl="0" eaLnBrk="1" latinLnBrk="0" hangingPunct="1">
              <a:spcBef>
                <a:spcPts val="900"/>
              </a:spcBef>
              <a:buFontTx/>
              <a:buNone/>
              <a:tabLst/>
              <a:defRPr sz="2000" kern="1200">
                <a:solidFill>
                  <a:schemeClr val="bg1"/>
                </a:solidFill>
                <a:latin typeface="+mn-lt"/>
                <a:ea typeface="+mn-ea"/>
                <a:cs typeface="+mn-cs"/>
              </a:defRPr>
            </a:lvl5pPr>
            <a:lvl6pPr marL="0" indent="0" algn="l" defTabSz="1463040" rtl="0" eaLnBrk="1" latinLnBrk="0" hangingPunct="1">
              <a:spcBef>
                <a:spcPts val="900"/>
              </a:spcBef>
              <a:buFontTx/>
              <a:buNone/>
              <a:defRPr sz="2000" kern="1200" baseline="0">
                <a:solidFill>
                  <a:schemeClr val="bg1"/>
                </a:solidFill>
                <a:latin typeface="+mn-lt"/>
                <a:ea typeface="+mn-ea"/>
                <a:cs typeface="+mn-cs"/>
              </a:defRPr>
            </a:lvl6pPr>
            <a:lvl7pPr marL="0" indent="0" algn="l" defTabSz="1463040" rtl="0" eaLnBrk="1" latinLnBrk="0" hangingPunct="1">
              <a:spcBef>
                <a:spcPts val="900"/>
              </a:spcBef>
              <a:buFontTx/>
              <a:buNone/>
              <a:tabLst/>
              <a:defRPr sz="2000" kern="1200" baseline="0">
                <a:solidFill>
                  <a:schemeClr val="bg1"/>
                </a:solidFill>
                <a:latin typeface="+mn-lt"/>
                <a:ea typeface="+mn-ea"/>
                <a:cs typeface="+mn-cs"/>
              </a:defRPr>
            </a:lvl7pPr>
            <a:lvl8pPr marL="0" indent="0" algn="l" defTabSz="1463040" rtl="0" eaLnBrk="1" latinLnBrk="0" hangingPunct="1">
              <a:spcBef>
                <a:spcPts val="900"/>
              </a:spcBef>
              <a:buFontTx/>
              <a:buNone/>
              <a:defRPr sz="2000" kern="1200" baseline="0">
                <a:solidFill>
                  <a:schemeClr val="bg1"/>
                </a:solidFill>
                <a:latin typeface="+mn-lt"/>
                <a:ea typeface="+mn-ea"/>
                <a:cs typeface="+mn-cs"/>
              </a:defRPr>
            </a:lvl8pPr>
            <a:lvl9pPr marL="0" indent="0" algn="l" defTabSz="1463040" rtl="0" eaLnBrk="1" latinLnBrk="0" hangingPunct="1">
              <a:spcBef>
                <a:spcPts val="900"/>
              </a:spcBef>
              <a:buFontTx/>
              <a:buNone/>
              <a:tabLst/>
              <a:defRPr sz="2000" kern="1200" baseline="0">
                <a:solidFill>
                  <a:schemeClr val="bg1"/>
                </a:solidFill>
                <a:latin typeface="+mn-lt"/>
                <a:ea typeface="+mn-ea"/>
                <a:cs typeface="+mn-cs"/>
              </a:defRPr>
            </a:lvl9pPr>
          </a:lstStyle>
          <a:p>
            <a:r>
              <a:rPr lang="en-US" dirty="0"/>
              <a:t>Thank </a:t>
            </a:r>
            <a:r>
              <a:rPr lang="en-US" dirty="0">
                <a:solidFill>
                  <a:srgbClr val="00B050"/>
                </a:solidFill>
              </a:rPr>
              <a:t>Y</a:t>
            </a:r>
            <a:r>
              <a:rPr lang="en-US" dirty="0" smtClean="0">
                <a:solidFill>
                  <a:srgbClr val="00B050"/>
                </a:solidFill>
              </a:rPr>
              <a:t>ou</a:t>
            </a:r>
            <a:endParaRPr lang="en-US" dirty="0">
              <a:solidFill>
                <a:srgbClr val="00B050"/>
              </a:solidFill>
            </a:endParaRPr>
          </a:p>
        </p:txBody>
      </p:sp>
    </p:spTree>
    <p:extLst>
      <p:ext uri="{BB962C8B-B14F-4D97-AF65-F5344CB8AC3E}">
        <p14:creationId xmlns:p14="http://schemas.microsoft.com/office/powerpoint/2010/main" val="932706215"/>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4630400" cy="8229600"/>
          </a:xfrm>
          <a:prstGeom prst="rect">
            <a:avLst/>
          </a:prstGeom>
          <a:blipFill>
            <a:blip r:embed="rId3"/>
            <a:stretch>
              <a:fillRect/>
            </a:stretch>
          </a:bli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 xmlns:a16="http://schemas.microsoft.com/office/drawing/2014/main" id="{F486C99F-E058-4C3D-A853-D8AC42407FC9}"/>
              </a:ext>
            </a:extLst>
          </p:cNvPr>
          <p:cNvSpPr txBox="1"/>
          <p:nvPr/>
        </p:nvSpPr>
        <p:spPr>
          <a:xfrm>
            <a:off x="6150028" y="2683404"/>
            <a:ext cx="27432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b="1" dirty="0">
                <a:solidFill>
                  <a:srgbClr val="00B050"/>
                </a:solidFill>
              </a:rPr>
              <a:t>DEMO</a:t>
            </a:r>
          </a:p>
        </p:txBody>
      </p:sp>
      <p:pic>
        <p:nvPicPr>
          <p:cNvPr id="5" name="Picture 4"/>
          <p:cNvPicPr>
            <a:picLocks noChangeAspect="1"/>
          </p:cNvPicPr>
          <p:nvPr/>
        </p:nvPicPr>
        <p:blipFill>
          <a:blip r:embed="rId4"/>
          <a:stretch>
            <a:fillRect/>
          </a:stretch>
        </p:blipFill>
        <p:spPr>
          <a:xfrm>
            <a:off x="5800871" y="3341748"/>
            <a:ext cx="3578799" cy="1169859"/>
          </a:xfrm>
          <a:prstGeom prst="rect">
            <a:avLst/>
          </a:prstGeom>
        </p:spPr>
      </p:pic>
    </p:spTree>
    <p:extLst>
      <p:ext uri="{BB962C8B-B14F-4D97-AF65-F5344CB8AC3E}">
        <p14:creationId xmlns:p14="http://schemas.microsoft.com/office/powerpoint/2010/main" val="1011472270"/>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 xmlns:a16="http://schemas.microsoft.com/office/drawing/2014/main" id="{D16FB1AE-EF97-2944-BF70-74EB7A199308}"/>
              </a:ext>
            </a:extLst>
          </p:cNvPr>
          <p:cNvSpPr txBox="1">
            <a:spLocks/>
          </p:cNvSpPr>
          <p:nvPr/>
        </p:nvSpPr>
        <p:spPr>
          <a:xfrm>
            <a:off x="3867150" y="759949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2"/>
                </a:solidFill>
              </a:rPr>
              <a:t>DXC Proprietary and Confidential</a:t>
            </a:r>
          </a:p>
        </p:txBody>
      </p:sp>
      <p:sp>
        <p:nvSpPr>
          <p:cNvPr id="16" name="Rectangle 15">
            <a:extLst>
              <a:ext uri="{FF2B5EF4-FFF2-40B4-BE49-F238E27FC236}">
                <a16:creationId xmlns="" xmlns:a16="http://schemas.microsoft.com/office/drawing/2014/main" id="{8641A6AD-7522-5241-9D9B-A8A94F1BE882}"/>
              </a:ext>
            </a:extLst>
          </p:cNvPr>
          <p:cNvSpPr/>
          <p:nvPr/>
        </p:nvSpPr>
        <p:spPr>
          <a:xfrm>
            <a:off x="0" y="1"/>
            <a:ext cx="14630399" cy="8229599"/>
          </a:xfrm>
          <a:prstGeom prst="rect">
            <a:avLst/>
          </a:prstGeom>
          <a:solidFill>
            <a:schemeClr val="tx1"/>
          </a:solidFill>
          <a:ln w="19050">
            <a:solidFill>
              <a:schemeClr val="accent1"/>
            </a:solidFill>
          </a:ln>
        </p:spPr>
        <p:style>
          <a:lnRef idx="0">
            <a:schemeClr val="accent1"/>
          </a:lnRef>
          <a:fillRef idx="1">
            <a:schemeClr val="accent1"/>
          </a:fillRef>
          <a:effectRef idx="0">
            <a:schemeClr val="accent1"/>
          </a:effectRef>
          <a:fontRef idx="minor">
            <a:schemeClr val="lt1"/>
          </a:fontRef>
        </p:style>
        <p:txBody>
          <a:bodyPr lIns="182880" tIns="182880" rIns="182880" bIns="182880" rtlCol="0" anchor="ctr"/>
          <a:lstStyle/>
          <a:p>
            <a:pPr algn="l"/>
            <a:endParaRPr lang="en-US" sz="2000"/>
          </a:p>
        </p:txBody>
      </p:sp>
      <p:sp>
        <p:nvSpPr>
          <p:cNvPr id="17" name="Freeform 9">
            <a:extLst>
              <a:ext uri="{FF2B5EF4-FFF2-40B4-BE49-F238E27FC236}">
                <a16:creationId xmlns="" xmlns:a16="http://schemas.microsoft.com/office/drawing/2014/main" id="{8AF69154-6D15-5C42-AC5C-0D9F2CB06CD5}"/>
              </a:ext>
            </a:extLst>
          </p:cNvPr>
          <p:cNvSpPr>
            <a:spLocks noChangeAspect="1"/>
          </p:cNvSpPr>
          <p:nvPr/>
        </p:nvSpPr>
        <p:spPr bwMode="black">
          <a:xfrm>
            <a:off x="448311"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
        <p:nvSpPr>
          <p:cNvPr id="18" name="Text Box 115">
            <a:extLst>
              <a:ext uri="{FF2B5EF4-FFF2-40B4-BE49-F238E27FC236}">
                <a16:creationId xmlns="" xmlns:a16="http://schemas.microsoft.com/office/drawing/2014/main" id="{9D0EC9BA-E665-7F40-A004-2A15AEC83747}"/>
              </a:ext>
            </a:extLst>
          </p:cNvPr>
          <p:cNvSpPr txBox="1">
            <a:spLocks noChangeArrowheads="1"/>
          </p:cNvSpPr>
          <p:nvPr/>
        </p:nvSpPr>
        <p:spPr bwMode="auto">
          <a:xfrm>
            <a:off x="13533120" y="7580440"/>
            <a:ext cx="411480" cy="274320"/>
          </a:xfrm>
          <a:prstGeom prst="rect">
            <a:avLst/>
          </a:prstGeom>
          <a:noFill/>
          <a:ln w="9525">
            <a:noFill/>
            <a:miter lim="800000"/>
            <a:headEnd/>
            <a:tailEnd/>
          </a:ln>
          <a:effectLst/>
        </p:spPr>
        <p:txBody>
          <a:bodyPr wrap="square" lIns="0" tIns="0" rIns="0" bIns="0" anchor="ctr" anchorCtr="0">
            <a:noAutofit/>
          </a:bodyPr>
          <a:lstStyle/>
          <a:p>
            <a:pPr algn="r" defTabSz="820705"/>
            <a:fld id="{18E29826-F105-4F77-B977-03F4A4723A21}" type="slidenum">
              <a:rPr lang="en-US" sz="1100" b="1">
                <a:solidFill>
                  <a:schemeClr val="bg2"/>
                </a:solidFill>
              </a:rPr>
              <a:pPr algn="r" defTabSz="820705"/>
              <a:t>2</a:t>
            </a:fld>
            <a:endParaRPr lang="en-US" sz="1100" b="1">
              <a:solidFill>
                <a:schemeClr val="bg2"/>
              </a:solidFill>
            </a:endParaRPr>
          </a:p>
        </p:txBody>
      </p:sp>
      <p:sp>
        <p:nvSpPr>
          <p:cNvPr id="19" name="Footer Placeholder 4">
            <a:extLst>
              <a:ext uri="{FF2B5EF4-FFF2-40B4-BE49-F238E27FC236}">
                <a16:creationId xmlns="" xmlns:a16="http://schemas.microsoft.com/office/drawing/2014/main" id="{D16FB1AE-EF97-2944-BF70-74EB7A199308}"/>
              </a:ext>
            </a:extLst>
          </p:cNvPr>
          <p:cNvSpPr txBox="1">
            <a:spLocks/>
          </p:cNvSpPr>
          <p:nvPr/>
        </p:nvSpPr>
        <p:spPr>
          <a:xfrm>
            <a:off x="3352800" y="758044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2"/>
                </a:solidFill>
              </a:rPr>
              <a:t>DXC Proprietary and Confidential</a:t>
            </a:r>
          </a:p>
        </p:txBody>
      </p:sp>
      <p:sp>
        <p:nvSpPr>
          <p:cNvPr id="10" name="Title 1"/>
          <p:cNvSpPr txBox="1">
            <a:spLocks/>
          </p:cNvSpPr>
          <p:nvPr/>
        </p:nvSpPr>
        <p:spPr>
          <a:xfrm>
            <a:off x="685800" y="790911"/>
            <a:ext cx="6620069" cy="4297680"/>
          </a:xfrm>
          <a:prstGeom prst="rect">
            <a:avLst/>
          </a:prstGeom>
        </p:spPr>
        <p:txBody>
          <a:bodyPr/>
          <a:lstStyle>
            <a:lvl1pPr algn="l" defTabSz="1463040" rtl="0" eaLnBrk="1" latinLnBrk="0" hangingPunct="1">
              <a:lnSpc>
                <a:spcPct val="85000"/>
              </a:lnSpc>
              <a:spcBef>
                <a:spcPct val="0"/>
              </a:spcBef>
              <a:buNone/>
              <a:defRPr sz="4000" b="1" kern="1200">
                <a:solidFill>
                  <a:schemeClr val="tx1"/>
                </a:solidFill>
                <a:latin typeface="+mj-lt"/>
                <a:ea typeface="+mj-ea"/>
                <a:cs typeface="+mj-cs"/>
              </a:defRPr>
            </a:lvl1pPr>
          </a:lstStyle>
          <a:p>
            <a:endParaRPr lang="en-US" dirty="0">
              <a:solidFill>
                <a:schemeClr val="bg1"/>
              </a:solidFill>
            </a:endParaRPr>
          </a:p>
          <a:p>
            <a:endParaRPr lang="en-US" dirty="0">
              <a:solidFill>
                <a:schemeClr val="bg1"/>
              </a:solidFill>
            </a:endParaRPr>
          </a:p>
          <a:p>
            <a:endParaRPr lang="en-US" dirty="0">
              <a:solidFill>
                <a:schemeClr val="bg1"/>
              </a:solidFill>
            </a:endParaRPr>
          </a:p>
          <a:p>
            <a:r>
              <a:rPr lang="en-US" sz="6000" dirty="0" smtClean="0">
                <a:solidFill>
                  <a:schemeClr val="bg1"/>
                </a:solidFill>
              </a:rPr>
              <a:t>Why </a:t>
            </a:r>
            <a:r>
              <a:rPr lang="en-US" sz="6000" dirty="0">
                <a:solidFill>
                  <a:srgbClr val="00B050"/>
                </a:solidFill>
              </a:rPr>
              <a:t>DXC</a:t>
            </a:r>
            <a:r>
              <a:rPr lang="en-US" sz="6000" dirty="0">
                <a:solidFill>
                  <a:srgbClr val="FFED00"/>
                </a:solidFill>
              </a:rPr>
              <a:t> </a:t>
            </a:r>
            <a:r>
              <a:rPr lang="en-US" sz="6000" dirty="0">
                <a:solidFill>
                  <a:schemeClr val="bg1"/>
                </a:solidFill>
              </a:rPr>
              <a:t>for Office 365 </a:t>
            </a:r>
          </a:p>
        </p:txBody>
      </p:sp>
      <p:pic>
        <p:nvPicPr>
          <p:cNvPr id="3" name="Picture 2"/>
          <p:cNvPicPr>
            <a:picLocks noChangeAspect="1"/>
          </p:cNvPicPr>
          <p:nvPr/>
        </p:nvPicPr>
        <p:blipFill>
          <a:blip r:embed="rId3"/>
          <a:stretch>
            <a:fillRect/>
          </a:stretch>
        </p:blipFill>
        <p:spPr>
          <a:xfrm>
            <a:off x="7306146" y="514"/>
            <a:ext cx="7333333" cy="8228571"/>
          </a:xfrm>
          <a:prstGeom prst="rect">
            <a:avLst/>
          </a:prstGeom>
        </p:spPr>
      </p:pic>
      <p:pic>
        <p:nvPicPr>
          <p:cNvPr id="11" name="Picture 10">
            <a:extLst>
              <a:ext uri="{FF2B5EF4-FFF2-40B4-BE49-F238E27FC236}">
                <a16:creationId xmlns="" xmlns:a16="http://schemas.microsoft.com/office/drawing/2014/main" id="{D8637B43-5F1C-F04A-81A0-F9401FAEED9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544830" y="7425690"/>
            <a:ext cx="2048256" cy="581762"/>
          </a:xfrm>
          <a:prstGeom prst="rect">
            <a:avLst/>
          </a:prstGeom>
        </p:spPr>
      </p:pic>
    </p:spTree>
    <p:extLst>
      <p:ext uri="{BB962C8B-B14F-4D97-AF65-F5344CB8AC3E}">
        <p14:creationId xmlns:p14="http://schemas.microsoft.com/office/powerpoint/2010/main" val="1247090325"/>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3B98C63A-D350-423A-8062-2899D0B8DF6F}"/>
              </a:ext>
            </a:extLst>
          </p:cNvPr>
          <p:cNvGrpSpPr/>
          <p:nvPr/>
        </p:nvGrpSpPr>
        <p:grpSpPr>
          <a:xfrm>
            <a:off x="685800" y="1592341"/>
            <a:ext cx="13258800" cy="5590734"/>
            <a:chOff x="685800" y="1752600"/>
            <a:chExt cx="13258800" cy="5590734"/>
          </a:xfrm>
        </p:grpSpPr>
        <p:sp>
          <p:nvSpPr>
            <p:cNvPr id="4" name="Rectangle 3">
              <a:extLst>
                <a:ext uri="{FF2B5EF4-FFF2-40B4-BE49-F238E27FC236}">
                  <a16:creationId xmlns="" xmlns:a16="http://schemas.microsoft.com/office/drawing/2014/main" id="{5D9223E5-0E27-4354-A078-273A21152215}"/>
                </a:ext>
              </a:extLst>
            </p:cNvPr>
            <p:cNvSpPr/>
            <p:nvPr/>
          </p:nvSpPr>
          <p:spPr>
            <a:xfrm>
              <a:off x="685800" y="3317533"/>
              <a:ext cx="2863671" cy="4025801"/>
            </a:xfrm>
            <a:prstGeom prst="rect">
              <a:avLst/>
            </a:prstGeom>
            <a:solidFill>
              <a:schemeClr val="accent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79516" tIns="26670" rIns="26670" bIns="26670" numCol="1" spcCol="1270" anchor="ctr" anchorCtr="0">
              <a:noAutofit/>
            </a:bodyPr>
            <a:lstStyle/>
            <a:p>
              <a:pPr algn="ctr" defTabSz="1866900">
                <a:lnSpc>
                  <a:spcPct val="90000"/>
                </a:lnSpc>
                <a:spcBef>
                  <a:spcPct val="0"/>
                </a:spcBef>
                <a:spcAft>
                  <a:spcPct val="35000"/>
                </a:spcAft>
              </a:pPr>
              <a:endParaRPr lang="en-US" sz="4200">
                <a:solidFill>
                  <a:srgbClr val="FFFFFF"/>
                </a:solidFill>
              </a:endParaRPr>
            </a:p>
          </p:txBody>
        </p:sp>
        <p:sp>
          <p:nvSpPr>
            <p:cNvPr id="5" name="Rectangle 4">
              <a:extLst>
                <a:ext uri="{FF2B5EF4-FFF2-40B4-BE49-F238E27FC236}">
                  <a16:creationId xmlns="" xmlns:a16="http://schemas.microsoft.com/office/drawing/2014/main" id="{592D9206-BD61-4A54-9FB0-9A9A1364A88A}"/>
                </a:ext>
              </a:extLst>
            </p:cNvPr>
            <p:cNvSpPr/>
            <p:nvPr/>
          </p:nvSpPr>
          <p:spPr>
            <a:xfrm>
              <a:off x="4150843" y="3317533"/>
              <a:ext cx="2863671" cy="4025801"/>
            </a:xfrm>
            <a:prstGeom prst="rect">
              <a:avLst/>
            </a:prstGeom>
            <a:solidFill>
              <a:schemeClr val="accent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79516" tIns="26670" rIns="26670" bIns="26670" numCol="1" spcCol="1270" anchor="ctr" anchorCtr="0">
              <a:noAutofit/>
            </a:bodyPr>
            <a:lstStyle/>
            <a:p>
              <a:pPr algn="ctr" defTabSz="1866900">
                <a:lnSpc>
                  <a:spcPct val="90000"/>
                </a:lnSpc>
                <a:spcBef>
                  <a:spcPct val="0"/>
                </a:spcBef>
                <a:spcAft>
                  <a:spcPct val="35000"/>
                </a:spcAft>
              </a:pPr>
              <a:endParaRPr lang="en-US" sz="4200">
                <a:solidFill>
                  <a:srgbClr val="FFFFFF"/>
                </a:solidFill>
              </a:endParaRPr>
            </a:p>
          </p:txBody>
        </p:sp>
        <p:sp>
          <p:nvSpPr>
            <p:cNvPr id="6" name="Rectangle 5">
              <a:extLst>
                <a:ext uri="{FF2B5EF4-FFF2-40B4-BE49-F238E27FC236}">
                  <a16:creationId xmlns="" xmlns:a16="http://schemas.microsoft.com/office/drawing/2014/main" id="{ABA453B7-8532-447E-9230-73D3B21B323F}"/>
                </a:ext>
              </a:extLst>
            </p:cNvPr>
            <p:cNvSpPr/>
            <p:nvPr/>
          </p:nvSpPr>
          <p:spPr>
            <a:xfrm>
              <a:off x="7615617" y="3303312"/>
              <a:ext cx="2863671" cy="4025801"/>
            </a:xfrm>
            <a:prstGeom prst="rect">
              <a:avLst/>
            </a:prstGeom>
            <a:solidFill>
              <a:schemeClr val="accent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79516" tIns="26670" rIns="26670" bIns="26670" numCol="1" spcCol="1270" anchor="ctr" anchorCtr="0">
              <a:noAutofit/>
            </a:bodyPr>
            <a:lstStyle/>
            <a:p>
              <a:pPr algn="ctr" defTabSz="1866900">
                <a:lnSpc>
                  <a:spcPct val="90000"/>
                </a:lnSpc>
                <a:spcBef>
                  <a:spcPct val="0"/>
                </a:spcBef>
                <a:spcAft>
                  <a:spcPct val="35000"/>
                </a:spcAft>
              </a:pPr>
              <a:endParaRPr lang="en-US" sz="4200">
                <a:solidFill>
                  <a:srgbClr val="FFFFFF"/>
                </a:solidFill>
              </a:endParaRPr>
            </a:p>
          </p:txBody>
        </p:sp>
        <p:sp>
          <p:nvSpPr>
            <p:cNvPr id="7" name="Rectangle 6">
              <a:extLst>
                <a:ext uri="{FF2B5EF4-FFF2-40B4-BE49-F238E27FC236}">
                  <a16:creationId xmlns="" xmlns:a16="http://schemas.microsoft.com/office/drawing/2014/main" id="{E23DE96E-9FDC-4FBE-8D00-D93A2C09E61C}"/>
                </a:ext>
              </a:extLst>
            </p:cNvPr>
            <p:cNvSpPr/>
            <p:nvPr/>
          </p:nvSpPr>
          <p:spPr>
            <a:xfrm>
              <a:off x="11075437" y="3317533"/>
              <a:ext cx="2869163" cy="4025801"/>
            </a:xfrm>
            <a:prstGeom prst="rect">
              <a:avLst/>
            </a:prstGeom>
            <a:solidFill>
              <a:schemeClr val="accent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79516" tIns="41275" rIns="41275" bIns="41275" numCol="1" spcCol="1270" anchor="ctr" anchorCtr="0">
              <a:noAutofit/>
            </a:bodyPr>
            <a:lstStyle/>
            <a:p>
              <a:pPr algn="ctr" defTabSz="2889250">
                <a:lnSpc>
                  <a:spcPct val="90000"/>
                </a:lnSpc>
                <a:spcBef>
                  <a:spcPct val="0"/>
                </a:spcBef>
                <a:spcAft>
                  <a:spcPct val="35000"/>
                </a:spcAft>
              </a:pPr>
              <a:endParaRPr lang="en-US" sz="6500">
                <a:solidFill>
                  <a:srgbClr val="FFFFFF"/>
                </a:solidFill>
              </a:endParaRPr>
            </a:p>
          </p:txBody>
        </p:sp>
        <p:sp>
          <p:nvSpPr>
            <p:cNvPr id="8" name="Round Single Corner Rectangle 7">
              <a:extLst>
                <a:ext uri="{FF2B5EF4-FFF2-40B4-BE49-F238E27FC236}">
                  <a16:creationId xmlns="" xmlns:a16="http://schemas.microsoft.com/office/drawing/2014/main" id="{96E880F4-59E0-4EE4-9EE7-6FF05C7745D8}"/>
                </a:ext>
              </a:extLst>
            </p:cNvPr>
            <p:cNvSpPr/>
            <p:nvPr/>
          </p:nvSpPr>
          <p:spPr>
            <a:xfrm rot="10800000" flipV="1">
              <a:off x="11105962" y="3374251"/>
              <a:ext cx="2838637" cy="3804424"/>
            </a:xfrm>
            <a:prstGeom prst="round1Rect">
              <a:avLst>
                <a:gd name="adj" fmla="val 0"/>
              </a:avLst>
            </a:prstGeom>
            <a:noFill/>
            <a:ln w="50800">
              <a:noFill/>
            </a:ln>
            <a:effectLst/>
          </p:spPr>
          <p:style>
            <a:lnRef idx="1">
              <a:schemeClr val="accent1"/>
            </a:lnRef>
            <a:fillRef idx="3">
              <a:schemeClr val="accent1"/>
            </a:fillRef>
            <a:effectRef idx="2">
              <a:schemeClr val="accent1"/>
            </a:effectRef>
            <a:fontRef idx="minor">
              <a:schemeClr val="lt1"/>
            </a:fontRef>
          </p:style>
          <p:txBody>
            <a:bodyPr rtlCol="0" anchor="t"/>
            <a:lstStyle/>
            <a:p>
              <a:pPr defTabSz="1097252">
                <a:spcAft>
                  <a:spcPts val="320"/>
                </a:spcAft>
                <a:buSzPct val="100000"/>
                <a:defRPr/>
              </a:pPr>
              <a:r>
                <a:rPr lang="en-US" sz="1400" b="1">
                  <a:solidFill>
                    <a:srgbClr val="000000"/>
                  </a:solidFill>
                </a:rPr>
                <a:t>More choice over the location of applications/data to support local regulations and data privacy requirements</a:t>
              </a:r>
              <a:r>
                <a:rPr lang="en-US" sz="700" b="1">
                  <a:solidFill>
                    <a:srgbClr val="000000"/>
                  </a:solidFill>
                </a:rPr>
                <a:t/>
              </a:r>
              <a:br>
                <a:rPr lang="en-US" sz="700" b="1">
                  <a:solidFill>
                    <a:srgbClr val="000000"/>
                  </a:solidFill>
                </a:rPr>
              </a:br>
              <a:endParaRPr lang="en-US" sz="700" b="1">
                <a:solidFill>
                  <a:srgbClr val="000000"/>
                </a:solidFill>
              </a:endParaRPr>
            </a:p>
            <a:p>
              <a:pPr marL="285750" indent="-285750" defTabSz="1097252">
                <a:spcAft>
                  <a:spcPts val="1440"/>
                </a:spcAft>
                <a:buSzPct val="100000"/>
                <a:buFont typeface="LucidaGrande"/>
                <a:buChar char="►"/>
                <a:defRPr/>
              </a:pPr>
              <a:r>
                <a:rPr lang="en-US" sz="1400">
                  <a:solidFill>
                    <a:srgbClr val="000000"/>
                  </a:solidFill>
                </a:rPr>
                <a:t>Expanded data location and support options</a:t>
              </a:r>
            </a:p>
            <a:p>
              <a:pPr marL="285750" indent="-285750" defTabSz="1097252">
                <a:spcAft>
                  <a:spcPts val="1440"/>
                </a:spcAft>
                <a:buSzPct val="100000"/>
                <a:buFont typeface="LucidaGrande"/>
                <a:buChar char="►"/>
                <a:defRPr/>
              </a:pPr>
              <a:r>
                <a:rPr lang="en-US" sz="1400">
                  <a:solidFill>
                    <a:srgbClr val="000000"/>
                  </a:solidFill>
                </a:rPr>
                <a:t>Experienced data center management and support</a:t>
              </a:r>
            </a:p>
            <a:p>
              <a:pPr algn="ctr" defTabSz="1097252">
                <a:defRPr/>
              </a:pPr>
              <a:endParaRPr lang="en-US" sz="2000">
                <a:solidFill>
                  <a:srgbClr val="000000"/>
                </a:solidFill>
              </a:endParaRPr>
            </a:p>
          </p:txBody>
        </p:sp>
        <p:sp>
          <p:nvSpPr>
            <p:cNvPr id="9" name="Round Single Corner Rectangle 8">
              <a:extLst>
                <a:ext uri="{FF2B5EF4-FFF2-40B4-BE49-F238E27FC236}">
                  <a16:creationId xmlns="" xmlns:a16="http://schemas.microsoft.com/office/drawing/2014/main" id="{DFDC2D84-7B3E-4FA1-BE34-7DFBD361EEC6}"/>
                </a:ext>
              </a:extLst>
            </p:cNvPr>
            <p:cNvSpPr/>
            <p:nvPr/>
          </p:nvSpPr>
          <p:spPr>
            <a:xfrm rot="10800000" flipH="1" flipV="1">
              <a:off x="7623110" y="3374250"/>
              <a:ext cx="2862431" cy="3798737"/>
            </a:xfrm>
            <a:prstGeom prst="round1Rect">
              <a:avLst>
                <a:gd name="adj" fmla="val 0"/>
              </a:avLst>
            </a:prstGeom>
            <a:noFill/>
            <a:ln w="50800">
              <a:noFill/>
            </a:ln>
            <a:effectLst/>
          </p:spPr>
          <p:style>
            <a:lnRef idx="1">
              <a:schemeClr val="accent1"/>
            </a:lnRef>
            <a:fillRef idx="3">
              <a:schemeClr val="accent1"/>
            </a:fillRef>
            <a:effectRef idx="2">
              <a:schemeClr val="accent1"/>
            </a:effectRef>
            <a:fontRef idx="minor">
              <a:schemeClr val="lt1"/>
            </a:fontRef>
          </p:style>
          <p:txBody>
            <a:bodyPr rtlCol="0" anchor="t"/>
            <a:lstStyle/>
            <a:p>
              <a:pPr defTabSz="1097252">
                <a:spcAft>
                  <a:spcPts val="320"/>
                </a:spcAft>
                <a:buSzPct val="100000"/>
                <a:defRPr/>
              </a:pPr>
              <a:r>
                <a:rPr lang="en-US" sz="1400" b="1" dirty="0">
                  <a:solidFill>
                    <a:srgbClr val="000000"/>
                  </a:solidFill>
                </a:rPr>
                <a:t>Comprehensive support — from Office 365 to legacy </a:t>
              </a:r>
              <a:r>
                <a:rPr lang="en-US" sz="1400" b="1" dirty="0" err="1" smtClean="0">
                  <a:solidFill>
                    <a:srgbClr val="000000"/>
                  </a:solidFill>
                </a:rPr>
                <a:t>on-premise</a:t>
              </a:r>
              <a:r>
                <a:rPr lang="en-US" sz="1400" b="1" dirty="0" smtClean="0">
                  <a:solidFill>
                    <a:srgbClr val="000000"/>
                  </a:solidFill>
                </a:rPr>
                <a:t> </a:t>
              </a:r>
              <a:r>
                <a:rPr lang="en-US" sz="1400" b="1" dirty="0">
                  <a:solidFill>
                    <a:srgbClr val="000000"/>
                  </a:solidFill>
                </a:rPr>
                <a:t>environments</a:t>
              </a:r>
            </a:p>
            <a:p>
              <a:pPr marL="285750" indent="-285750" defTabSz="1097252">
                <a:spcAft>
                  <a:spcPts val="1440"/>
                </a:spcAft>
                <a:buSzPct val="100000"/>
                <a:buFont typeface="LucidaGrande"/>
                <a:buChar char="►"/>
                <a:defRPr/>
              </a:pPr>
              <a:r>
                <a:rPr lang="en-US" sz="1400" dirty="0">
                  <a:solidFill>
                    <a:srgbClr val="000000"/>
                  </a:solidFill>
                </a:rPr>
                <a:t>Integrated delivery model across cloud and </a:t>
              </a:r>
              <a:r>
                <a:rPr lang="en-US" sz="1400" dirty="0" err="1" smtClean="0">
                  <a:solidFill>
                    <a:srgbClr val="000000"/>
                  </a:solidFill>
                </a:rPr>
                <a:t>on-premise</a:t>
              </a:r>
              <a:r>
                <a:rPr lang="en-US" sz="1400" dirty="0" smtClean="0">
                  <a:solidFill>
                    <a:srgbClr val="000000"/>
                  </a:solidFill>
                </a:rPr>
                <a:t> </a:t>
              </a:r>
              <a:r>
                <a:rPr lang="en-US" sz="1400" dirty="0">
                  <a:solidFill>
                    <a:srgbClr val="000000"/>
                  </a:solidFill>
                </a:rPr>
                <a:t>workloads</a:t>
              </a:r>
            </a:p>
            <a:p>
              <a:pPr marL="285750" indent="-285750" defTabSz="1097252">
                <a:spcAft>
                  <a:spcPts val="1440"/>
                </a:spcAft>
                <a:buSzPct val="100000"/>
                <a:buFont typeface="LucidaGrande"/>
                <a:buChar char="►"/>
                <a:defRPr/>
              </a:pPr>
              <a:r>
                <a:rPr lang="en-US" sz="1400" b="1" dirty="0">
                  <a:solidFill>
                    <a:srgbClr val="000000"/>
                  </a:solidFill>
                </a:rPr>
                <a:t>Empower</a:t>
              </a:r>
              <a:r>
                <a:rPr lang="en-US" sz="1400" dirty="0">
                  <a:solidFill>
                    <a:srgbClr val="000000"/>
                  </a:solidFill>
                </a:rPr>
                <a:t> your users with self-service training</a:t>
              </a:r>
            </a:p>
            <a:p>
              <a:pPr marL="285750" indent="-285750" defTabSz="1097252">
                <a:spcAft>
                  <a:spcPts val="1440"/>
                </a:spcAft>
                <a:buSzPct val="100000"/>
                <a:buFont typeface="LucidaGrande"/>
                <a:buChar char="►"/>
                <a:defRPr/>
              </a:pPr>
              <a:r>
                <a:rPr lang="en-US" sz="1400" dirty="0">
                  <a:solidFill>
                    <a:srgbClr val="000000"/>
                  </a:solidFill>
                </a:rPr>
                <a:t>25 years of experience managing complex environments</a:t>
              </a:r>
            </a:p>
          </p:txBody>
        </p:sp>
        <p:sp>
          <p:nvSpPr>
            <p:cNvPr id="10" name="Round Single Corner Rectangle 9">
              <a:extLst>
                <a:ext uri="{FF2B5EF4-FFF2-40B4-BE49-F238E27FC236}">
                  <a16:creationId xmlns="" xmlns:a16="http://schemas.microsoft.com/office/drawing/2014/main" id="{81219652-8457-4DED-8AE0-2B339660434B}"/>
                </a:ext>
              </a:extLst>
            </p:cNvPr>
            <p:cNvSpPr/>
            <p:nvPr/>
          </p:nvSpPr>
          <p:spPr>
            <a:xfrm flipH="1">
              <a:off x="699795" y="3374249"/>
              <a:ext cx="2849673" cy="3737571"/>
            </a:xfrm>
            <a:prstGeom prst="round1Rect">
              <a:avLst>
                <a:gd name="adj" fmla="val 0"/>
              </a:avLst>
            </a:prstGeom>
            <a:noFill/>
            <a:ln w="50800">
              <a:noFill/>
            </a:ln>
            <a:effectLst/>
          </p:spPr>
          <p:style>
            <a:lnRef idx="1">
              <a:schemeClr val="accent1"/>
            </a:lnRef>
            <a:fillRef idx="3">
              <a:schemeClr val="accent1"/>
            </a:fillRef>
            <a:effectRef idx="2">
              <a:schemeClr val="accent1"/>
            </a:effectRef>
            <a:fontRef idx="minor">
              <a:schemeClr val="lt1"/>
            </a:fontRef>
          </p:style>
          <p:txBody>
            <a:bodyPr rtlCol="0" anchor="t"/>
            <a:lstStyle/>
            <a:p>
              <a:pPr defTabSz="1097252">
                <a:spcAft>
                  <a:spcPts val="320"/>
                </a:spcAft>
                <a:buSzPct val="100000"/>
                <a:defRPr/>
              </a:pPr>
              <a:r>
                <a:rPr lang="en-US" sz="1400" b="1" dirty="0">
                  <a:solidFill>
                    <a:srgbClr val="000000"/>
                  </a:solidFill>
                </a:rPr>
                <a:t>DXC acts as single point of accountability for service operations</a:t>
              </a:r>
            </a:p>
            <a:p>
              <a:pPr marL="285750" indent="-285750" defTabSz="1097252">
                <a:spcAft>
                  <a:spcPts val="720"/>
                </a:spcAft>
                <a:buSzPct val="100000"/>
                <a:buFont typeface="LucidaGrande"/>
                <a:buChar char="►"/>
                <a:defRPr/>
              </a:pPr>
              <a:r>
                <a:rPr lang="en-US" sz="1400" dirty="0">
                  <a:solidFill>
                    <a:srgbClr val="000000"/>
                  </a:solidFill>
                </a:rPr>
                <a:t>DXC and Microsoft teams are collocated and tightly integrated, with unprecedented access to MS resources</a:t>
              </a:r>
            </a:p>
            <a:p>
              <a:pPr marL="285750" indent="-285750" defTabSz="1097252">
                <a:spcAft>
                  <a:spcPts val="720"/>
                </a:spcAft>
                <a:buSzPct val="100000"/>
                <a:buFont typeface="LucidaGrande"/>
                <a:buChar char="►"/>
                <a:defRPr/>
              </a:pPr>
              <a:r>
                <a:rPr lang="en-US" sz="1400" dirty="0">
                  <a:solidFill>
                    <a:srgbClr val="000000"/>
                  </a:solidFill>
                </a:rPr>
                <a:t>Unique case exchange between DXC and Microsoft allows for rapid incident handling</a:t>
              </a:r>
            </a:p>
            <a:p>
              <a:pPr marL="285750" indent="-285750" defTabSz="1097252">
                <a:spcAft>
                  <a:spcPts val="720"/>
                </a:spcAft>
                <a:buSzPct val="100000"/>
                <a:buFont typeface="LucidaGrande"/>
                <a:buChar char="►"/>
                <a:defRPr/>
              </a:pPr>
              <a:r>
                <a:rPr lang="en-US" sz="1400" dirty="0">
                  <a:solidFill>
                    <a:srgbClr val="000000"/>
                  </a:solidFill>
                </a:rPr>
                <a:t>DXC and Microsoft work on incidents together, providing </a:t>
              </a:r>
              <a:br>
                <a:rPr lang="en-US" sz="1400" dirty="0">
                  <a:solidFill>
                    <a:srgbClr val="000000"/>
                  </a:solidFill>
                </a:rPr>
              </a:br>
              <a:r>
                <a:rPr lang="en-US" sz="1400" dirty="0">
                  <a:solidFill>
                    <a:srgbClr val="000000"/>
                  </a:solidFill>
                </a:rPr>
                <a:t>clients with rapid communications and greater visibility to resolution</a:t>
              </a:r>
            </a:p>
          </p:txBody>
        </p:sp>
        <p:sp>
          <p:nvSpPr>
            <p:cNvPr id="11" name="Round Single Corner Rectangle 10">
              <a:extLst>
                <a:ext uri="{FF2B5EF4-FFF2-40B4-BE49-F238E27FC236}">
                  <a16:creationId xmlns="" xmlns:a16="http://schemas.microsoft.com/office/drawing/2014/main" id="{B4EF5FD3-8436-4277-BD04-391EF105A222}"/>
                </a:ext>
              </a:extLst>
            </p:cNvPr>
            <p:cNvSpPr/>
            <p:nvPr/>
          </p:nvSpPr>
          <p:spPr>
            <a:xfrm>
              <a:off x="4175036" y="3374250"/>
              <a:ext cx="2839478" cy="3969084"/>
            </a:xfrm>
            <a:prstGeom prst="round1Rect">
              <a:avLst>
                <a:gd name="adj" fmla="val 0"/>
              </a:avLst>
            </a:prstGeom>
            <a:noFill/>
            <a:ln w="50800">
              <a:noFill/>
            </a:ln>
            <a:effectLst/>
          </p:spPr>
          <p:style>
            <a:lnRef idx="1">
              <a:schemeClr val="accent1"/>
            </a:lnRef>
            <a:fillRef idx="3">
              <a:schemeClr val="accent1"/>
            </a:fillRef>
            <a:effectRef idx="2">
              <a:schemeClr val="accent1"/>
            </a:effectRef>
            <a:fontRef idx="minor">
              <a:schemeClr val="lt1"/>
            </a:fontRef>
          </p:style>
          <p:txBody>
            <a:bodyPr rtlCol="0" anchor="t"/>
            <a:lstStyle/>
            <a:p>
              <a:pPr defTabSz="1097252">
                <a:spcAft>
                  <a:spcPts val="320"/>
                </a:spcAft>
                <a:buSzPct val="100000"/>
                <a:defRPr/>
              </a:pPr>
              <a:r>
                <a:rPr lang="en-US" sz="1400" b="1" dirty="0">
                  <a:solidFill>
                    <a:srgbClr val="000000"/>
                  </a:solidFill>
                </a:rPr>
                <a:t>Proven transformation methodology</a:t>
              </a:r>
            </a:p>
            <a:p>
              <a:pPr marL="285750" indent="-285750" defTabSz="1097252">
                <a:spcAft>
                  <a:spcPts val="720"/>
                </a:spcAft>
                <a:buSzPct val="100000"/>
                <a:buFont typeface="LucidaGrande"/>
                <a:buChar char="►"/>
                <a:defRPr/>
              </a:pPr>
              <a:r>
                <a:rPr lang="en-US" sz="1400" dirty="0">
                  <a:solidFill>
                    <a:srgbClr val="000000"/>
                  </a:solidFill>
                </a:rPr>
                <a:t>Guidance for main workloads and the supporting ecosystem, including authentication, network, devices, applications</a:t>
              </a:r>
            </a:p>
            <a:p>
              <a:pPr marL="285750" indent="-285750" defTabSz="1097252">
                <a:spcAft>
                  <a:spcPts val="720"/>
                </a:spcAft>
                <a:buSzPct val="100000"/>
                <a:buFont typeface="LucidaGrande"/>
                <a:buChar char="►"/>
                <a:defRPr/>
              </a:pPr>
              <a:r>
                <a:rPr lang="en-US" sz="1400" dirty="0">
                  <a:solidFill>
                    <a:srgbClr val="000000"/>
                  </a:solidFill>
                </a:rPr>
                <a:t>Integration with Microsoft FastTrack Center</a:t>
              </a:r>
            </a:p>
            <a:p>
              <a:pPr marL="285750" indent="-285750" defTabSz="1097252">
                <a:spcAft>
                  <a:spcPts val="720"/>
                </a:spcAft>
                <a:buSzPct val="100000"/>
                <a:buFont typeface="LucidaGrande"/>
                <a:buChar char="►"/>
                <a:defRPr/>
              </a:pPr>
              <a:r>
                <a:rPr lang="en-US" sz="1400" dirty="0">
                  <a:solidFill>
                    <a:srgbClr val="000000"/>
                  </a:solidFill>
                </a:rPr>
                <a:t>Leverage our vast experience to accelerate deployment</a:t>
              </a:r>
            </a:p>
          </p:txBody>
        </p:sp>
        <p:cxnSp>
          <p:nvCxnSpPr>
            <p:cNvPr id="12" name="Connector: Elbow 26">
              <a:extLst>
                <a:ext uri="{FF2B5EF4-FFF2-40B4-BE49-F238E27FC236}">
                  <a16:creationId xmlns="" xmlns:a16="http://schemas.microsoft.com/office/drawing/2014/main" id="{63A0D215-C407-406A-9B47-0790CA662E09}"/>
                </a:ext>
              </a:extLst>
            </p:cNvPr>
            <p:cNvCxnSpPr>
              <a:cxnSpLocks/>
              <a:stCxn id="17" idx="2"/>
              <a:endCxn id="4" idx="0"/>
            </p:cNvCxnSpPr>
            <p:nvPr/>
          </p:nvCxnSpPr>
          <p:spPr>
            <a:xfrm rot="5400000">
              <a:off x="4484986" y="487317"/>
              <a:ext cx="462867" cy="5197565"/>
            </a:xfrm>
            <a:prstGeom prst="bentConnector3">
              <a:avLst>
                <a:gd name="adj1" fmla="val 50000"/>
              </a:avLst>
            </a:prstGeom>
            <a:ln w="6350" cap="sq">
              <a:tailEnd type="oval"/>
            </a:ln>
          </p:spPr>
          <p:style>
            <a:lnRef idx="1">
              <a:schemeClr val="accent1"/>
            </a:lnRef>
            <a:fillRef idx="0">
              <a:schemeClr val="accent1"/>
            </a:fillRef>
            <a:effectRef idx="0">
              <a:schemeClr val="accent1"/>
            </a:effectRef>
            <a:fontRef idx="minor">
              <a:schemeClr val="lt1"/>
            </a:fontRef>
          </p:style>
        </p:cxnSp>
        <p:cxnSp>
          <p:nvCxnSpPr>
            <p:cNvPr id="13" name="Connector: Elbow 29">
              <a:extLst>
                <a:ext uri="{FF2B5EF4-FFF2-40B4-BE49-F238E27FC236}">
                  <a16:creationId xmlns="" xmlns:a16="http://schemas.microsoft.com/office/drawing/2014/main" id="{1B0BE38D-6085-4A5D-B092-A72C20C65997}"/>
                </a:ext>
              </a:extLst>
            </p:cNvPr>
            <p:cNvCxnSpPr>
              <a:cxnSpLocks/>
              <a:stCxn id="17" idx="2"/>
              <a:endCxn id="5" idx="0"/>
            </p:cNvCxnSpPr>
            <p:nvPr/>
          </p:nvCxnSpPr>
          <p:spPr>
            <a:xfrm rot="5400000">
              <a:off x="6217507" y="2219838"/>
              <a:ext cx="462867" cy="1732522"/>
            </a:xfrm>
            <a:prstGeom prst="bentConnector3">
              <a:avLst>
                <a:gd name="adj1" fmla="val 50000"/>
              </a:avLst>
            </a:prstGeom>
            <a:ln w="6350" cap="sq">
              <a:tailEnd type="oval"/>
            </a:ln>
          </p:spPr>
          <p:style>
            <a:lnRef idx="1">
              <a:schemeClr val="accent1"/>
            </a:lnRef>
            <a:fillRef idx="0">
              <a:schemeClr val="accent1"/>
            </a:fillRef>
            <a:effectRef idx="0">
              <a:schemeClr val="accent1"/>
            </a:effectRef>
            <a:fontRef idx="minor">
              <a:schemeClr val="lt1"/>
            </a:fontRef>
          </p:style>
        </p:cxnSp>
        <p:cxnSp>
          <p:nvCxnSpPr>
            <p:cNvPr id="14" name="Connector: Elbow 32">
              <a:extLst>
                <a:ext uri="{FF2B5EF4-FFF2-40B4-BE49-F238E27FC236}">
                  <a16:creationId xmlns="" xmlns:a16="http://schemas.microsoft.com/office/drawing/2014/main" id="{732FA0EA-9480-4416-A929-ADF0AF340BE0}"/>
                </a:ext>
              </a:extLst>
            </p:cNvPr>
            <p:cNvCxnSpPr>
              <a:cxnSpLocks/>
              <a:stCxn id="17" idx="2"/>
              <a:endCxn id="6" idx="0"/>
            </p:cNvCxnSpPr>
            <p:nvPr/>
          </p:nvCxnSpPr>
          <p:spPr>
            <a:xfrm rot="16200000" flipH="1">
              <a:off x="7957004" y="2212863"/>
              <a:ext cx="448646" cy="1732252"/>
            </a:xfrm>
            <a:prstGeom prst="bentConnector3">
              <a:avLst>
                <a:gd name="adj1" fmla="val 50000"/>
              </a:avLst>
            </a:prstGeom>
            <a:ln w="6350" cap="sq">
              <a:tailEnd type="oval"/>
            </a:ln>
          </p:spPr>
          <p:style>
            <a:lnRef idx="1">
              <a:schemeClr val="accent1"/>
            </a:lnRef>
            <a:fillRef idx="0">
              <a:schemeClr val="accent1"/>
            </a:fillRef>
            <a:effectRef idx="0">
              <a:schemeClr val="accent1"/>
            </a:effectRef>
            <a:fontRef idx="minor">
              <a:schemeClr val="lt1"/>
            </a:fontRef>
          </p:style>
        </p:cxnSp>
        <p:cxnSp>
          <p:nvCxnSpPr>
            <p:cNvPr id="15" name="Connector: Elbow 35">
              <a:extLst>
                <a:ext uri="{FF2B5EF4-FFF2-40B4-BE49-F238E27FC236}">
                  <a16:creationId xmlns="" xmlns:a16="http://schemas.microsoft.com/office/drawing/2014/main" id="{4121BAF8-65E1-4295-B836-42C37190367A}"/>
                </a:ext>
              </a:extLst>
            </p:cNvPr>
            <p:cNvCxnSpPr>
              <a:cxnSpLocks/>
              <a:stCxn id="17" idx="2"/>
              <a:endCxn id="7" idx="0"/>
            </p:cNvCxnSpPr>
            <p:nvPr/>
          </p:nvCxnSpPr>
          <p:spPr>
            <a:xfrm rot="16200000" flipH="1">
              <a:off x="9681177" y="488690"/>
              <a:ext cx="462867" cy="5194818"/>
            </a:xfrm>
            <a:prstGeom prst="bentConnector3">
              <a:avLst>
                <a:gd name="adj1" fmla="val 50000"/>
              </a:avLst>
            </a:prstGeom>
            <a:ln w="6350" cap="sq">
              <a:tailEnd type="oval"/>
            </a:ln>
          </p:spPr>
          <p:style>
            <a:lnRef idx="1">
              <a:schemeClr val="accent1"/>
            </a:lnRef>
            <a:fillRef idx="0">
              <a:schemeClr val="accent1"/>
            </a:fillRef>
            <a:effectRef idx="0">
              <a:schemeClr val="accent1"/>
            </a:effectRef>
            <a:fontRef idx="minor">
              <a:schemeClr val="lt1"/>
            </a:fontRef>
          </p:style>
        </p:cxnSp>
        <p:grpSp>
          <p:nvGrpSpPr>
            <p:cNvPr id="16" name="Group 15">
              <a:extLst>
                <a:ext uri="{FF2B5EF4-FFF2-40B4-BE49-F238E27FC236}">
                  <a16:creationId xmlns="" xmlns:a16="http://schemas.microsoft.com/office/drawing/2014/main" id="{B9C99306-853D-4D96-ACBD-301D73A76DBA}"/>
                </a:ext>
              </a:extLst>
            </p:cNvPr>
            <p:cNvGrpSpPr/>
            <p:nvPr/>
          </p:nvGrpSpPr>
          <p:grpSpPr>
            <a:xfrm>
              <a:off x="5005518" y="1752600"/>
              <a:ext cx="4092400" cy="1102066"/>
              <a:chOff x="5005518" y="1752600"/>
              <a:chExt cx="4092400" cy="1102066"/>
            </a:xfrm>
          </p:grpSpPr>
          <p:sp>
            <p:nvSpPr>
              <p:cNvPr id="17" name="Rectangle 16">
                <a:extLst>
                  <a:ext uri="{FF2B5EF4-FFF2-40B4-BE49-F238E27FC236}">
                    <a16:creationId xmlns="" xmlns:a16="http://schemas.microsoft.com/office/drawing/2014/main" id="{468CA2D7-56B3-40A6-BD7A-35C7B16F276B}"/>
                  </a:ext>
                </a:extLst>
              </p:cNvPr>
              <p:cNvSpPr/>
              <p:nvPr/>
            </p:nvSpPr>
            <p:spPr>
              <a:xfrm>
                <a:off x="5532483" y="1752600"/>
                <a:ext cx="3565435" cy="1102066"/>
              </a:xfrm>
              <a:prstGeom prst="rect">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79516" tIns="26670" rIns="26670" bIns="26670" numCol="1" spcCol="1270" anchor="ctr" anchorCtr="0">
                <a:noAutofit/>
              </a:bodyPr>
              <a:lstStyle/>
              <a:p>
                <a:pPr algn="ctr" defTabSz="1866900">
                  <a:lnSpc>
                    <a:spcPct val="90000"/>
                  </a:lnSpc>
                  <a:spcBef>
                    <a:spcPct val="0"/>
                  </a:spcBef>
                  <a:spcAft>
                    <a:spcPct val="35000"/>
                  </a:spcAft>
                </a:pPr>
                <a:endParaRPr lang="en-US" sz="4200">
                  <a:solidFill>
                    <a:srgbClr val="FFFFFF"/>
                  </a:solidFill>
                </a:endParaRPr>
              </a:p>
            </p:txBody>
          </p:sp>
          <p:sp>
            <p:nvSpPr>
              <p:cNvPr id="18" name="Freeform 5">
                <a:extLst>
                  <a:ext uri="{FF2B5EF4-FFF2-40B4-BE49-F238E27FC236}">
                    <a16:creationId xmlns="" xmlns:a16="http://schemas.microsoft.com/office/drawing/2014/main" id="{9097BB1F-E1E8-4619-BC1D-41C5E22EC570}"/>
                  </a:ext>
                </a:extLst>
              </p:cNvPr>
              <p:cNvSpPr>
                <a:spLocks/>
              </p:cNvSpPr>
              <p:nvPr/>
            </p:nvSpPr>
            <p:spPr bwMode="auto">
              <a:xfrm>
                <a:off x="5005518" y="1752600"/>
                <a:ext cx="1102066" cy="1102066"/>
              </a:xfrm>
              <a:custGeom>
                <a:avLst/>
                <a:gdLst>
                  <a:gd name="T0" fmla="*/ 225 w 226"/>
                  <a:gd name="T1" fmla="*/ 111 h 226"/>
                  <a:gd name="T2" fmla="*/ 115 w 226"/>
                  <a:gd name="T3" fmla="*/ 225 h 226"/>
                  <a:gd name="T4" fmla="*/ 1 w 226"/>
                  <a:gd name="T5" fmla="*/ 115 h 226"/>
                  <a:gd name="T6" fmla="*/ 111 w 226"/>
                  <a:gd name="T7" fmla="*/ 1 h 226"/>
                  <a:gd name="T8" fmla="*/ 225 w 226"/>
                  <a:gd name="T9" fmla="*/ 111 h 226"/>
                </a:gdLst>
                <a:ahLst/>
                <a:cxnLst>
                  <a:cxn ang="0">
                    <a:pos x="T0" y="T1"/>
                  </a:cxn>
                  <a:cxn ang="0">
                    <a:pos x="T2" y="T3"/>
                  </a:cxn>
                  <a:cxn ang="0">
                    <a:pos x="T4" y="T5"/>
                  </a:cxn>
                  <a:cxn ang="0">
                    <a:pos x="T6" y="T7"/>
                  </a:cxn>
                  <a:cxn ang="0">
                    <a:pos x="T8" y="T9"/>
                  </a:cxn>
                </a:cxnLst>
                <a:rect l="0" t="0" r="r" b="b"/>
                <a:pathLst>
                  <a:path w="226" h="226">
                    <a:moveTo>
                      <a:pt x="225" y="111"/>
                    </a:moveTo>
                    <a:cubicBezTo>
                      <a:pt x="226" y="173"/>
                      <a:pt x="177" y="224"/>
                      <a:pt x="115" y="225"/>
                    </a:cubicBezTo>
                    <a:cubicBezTo>
                      <a:pt x="53" y="226"/>
                      <a:pt x="2" y="176"/>
                      <a:pt x="1" y="115"/>
                    </a:cubicBezTo>
                    <a:cubicBezTo>
                      <a:pt x="0" y="53"/>
                      <a:pt x="50" y="2"/>
                      <a:pt x="111" y="1"/>
                    </a:cubicBezTo>
                    <a:cubicBezTo>
                      <a:pt x="173" y="0"/>
                      <a:pt x="224" y="49"/>
                      <a:pt x="225" y="111"/>
                    </a:cubicBezTo>
                  </a:path>
                </a:pathLst>
              </a:custGeom>
              <a:solidFill>
                <a:schemeClr val="tx1"/>
              </a:solidFill>
              <a:ln w="19050">
                <a:solidFill>
                  <a:schemeClr val="bg1"/>
                </a:solid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TextBox 18">
                <a:extLst>
                  <a:ext uri="{FF2B5EF4-FFF2-40B4-BE49-F238E27FC236}">
                    <a16:creationId xmlns="" xmlns:a16="http://schemas.microsoft.com/office/drawing/2014/main" id="{68E20D32-FB24-4390-B07C-3EF49CAD9E0C}"/>
                  </a:ext>
                </a:extLst>
              </p:cNvPr>
              <p:cNvSpPr txBox="1"/>
              <p:nvPr/>
            </p:nvSpPr>
            <p:spPr>
              <a:xfrm>
                <a:off x="6297132" y="2052848"/>
                <a:ext cx="2289409" cy="461665"/>
              </a:xfrm>
              <a:prstGeom prst="rect">
                <a:avLst/>
              </a:prstGeom>
              <a:noFill/>
            </p:spPr>
            <p:txBody>
              <a:bodyPr wrap="none" rtlCol="0">
                <a:spAutoFit/>
              </a:bodyPr>
              <a:lstStyle/>
              <a:p>
                <a:r>
                  <a:rPr lang="en-US" sz="2400" b="1">
                    <a:solidFill>
                      <a:srgbClr val="FFFFFF"/>
                    </a:solidFill>
                  </a:rPr>
                  <a:t>Differentiators</a:t>
                </a:r>
              </a:p>
            </p:txBody>
          </p:sp>
          <p:pic>
            <p:nvPicPr>
              <p:cNvPr id="20" name="Picture 19" descr="A close up of a logo&#10;&#10;Description generated with very high confidence">
                <a:extLst>
                  <a:ext uri="{FF2B5EF4-FFF2-40B4-BE49-F238E27FC236}">
                    <a16:creationId xmlns="" xmlns:a16="http://schemas.microsoft.com/office/drawing/2014/main" id="{6778D696-868D-409B-886E-AD48B1497775}"/>
                  </a:ext>
                </a:extLst>
              </p:cNvPr>
              <p:cNvPicPr>
                <a:picLocks noChangeAspect="1"/>
              </p:cNvPicPr>
              <p:nvPr/>
            </p:nvPicPr>
            <p:blipFill>
              <a:blip r:embed="rId3"/>
              <a:stretch>
                <a:fillRect/>
              </a:stretch>
            </p:blipFill>
            <p:spPr>
              <a:xfrm>
                <a:off x="5331787" y="1968247"/>
                <a:ext cx="460399" cy="676310"/>
              </a:xfrm>
              <a:prstGeom prst="rect">
                <a:avLst/>
              </a:prstGeom>
            </p:spPr>
          </p:pic>
        </p:grpSp>
      </p:grpSp>
      <p:sp>
        <p:nvSpPr>
          <p:cNvPr id="21" name="Rectangle 20">
            <a:extLst>
              <a:ext uri="{FF2B5EF4-FFF2-40B4-BE49-F238E27FC236}">
                <a16:creationId xmlns="" xmlns:a16="http://schemas.microsoft.com/office/drawing/2014/main" id="{C6666253-095C-E24D-8E66-C2AD56EAF67B}"/>
              </a:ext>
            </a:extLst>
          </p:cNvPr>
          <p:cNvSpPr/>
          <p:nvPr/>
        </p:nvSpPr>
        <p:spPr>
          <a:xfrm>
            <a:off x="3971827" y="3040141"/>
            <a:ext cx="3200400" cy="4297364"/>
          </a:xfrm>
          <a:prstGeom prst="rect">
            <a:avLst/>
          </a:prstGeom>
          <a:noFill/>
          <a:ln w="60325">
            <a:solidFill>
              <a:srgbClr val="00B050"/>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p:cNvSpPr>
            <a:spLocks noGrp="1"/>
          </p:cNvSpPr>
          <p:nvPr>
            <p:ph type="title"/>
          </p:nvPr>
        </p:nvSpPr>
        <p:spPr>
          <a:xfrm>
            <a:off x="685800" y="639763"/>
            <a:ext cx="13258800" cy="1417636"/>
          </a:xfrm>
        </p:spPr>
        <p:txBody>
          <a:bodyPr/>
          <a:lstStyle/>
          <a:p>
            <a:r>
              <a:rPr lang="en-US" dirty="0"/>
              <a:t>What makes us different</a:t>
            </a:r>
            <a:endParaRPr lang="en-US" dirty="0">
              <a:latin typeface="+mn-lt"/>
              <a:ea typeface="+mn-ea"/>
              <a:cs typeface="+mn-cs"/>
            </a:endParaRPr>
          </a:p>
        </p:txBody>
      </p:sp>
    </p:spTree>
    <p:extLst>
      <p:ext uri="{BB962C8B-B14F-4D97-AF65-F5344CB8AC3E}">
        <p14:creationId xmlns:p14="http://schemas.microsoft.com/office/powerpoint/2010/main" val="121113537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A8F9B37D-4C0A-4C52-AF71-E6F1D3DD3943}"/>
              </a:ext>
            </a:extLst>
          </p:cNvPr>
          <p:cNvGrpSpPr/>
          <p:nvPr/>
        </p:nvGrpSpPr>
        <p:grpSpPr>
          <a:xfrm>
            <a:off x="1323633" y="1606934"/>
            <a:ext cx="11609465" cy="5222508"/>
            <a:chOff x="1323633" y="1738912"/>
            <a:chExt cx="11609465" cy="5222508"/>
          </a:xfrm>
        </p:grpSpPr>
        <p:sp>
          <p:nvSpPr>
            <p:cNvPr id="4" name="Freeform: Shape 4">
              <a:extLst>
                <a:ext uri="{FF2B5EF4-FFF2-40B4-BE49-F238E27FC236}">
                  <a16:creationId xmlns="" xmlns:a16="http://schemas.microsoft.com/office/drawing/2014/main" id="{943F3320-6501-48D0-951B-8CDD2B1B9E70}"/>
                </a:ext>
              </a:extLst>
            </p:cNvPr>
            <p:cNvSpPr/>
            <p:nvPr/>
          </p:nvSpPr>
          <p:spPr>
            <a:xfrm rot="16200000">
              <a:off x="197046" y="4190117"/>
              <a:ext cx="5071872" cy="470733"/>
            </a:xfrm>
            <a:custGeom>
              <a:avLst/>
              <a:gdLst>
                <a:gd name="connsiteX0" fmla="*/ 0 w 5071872"/>
                <a:gd name="connsiteY0" fmla="*/ 0 h 470733"/>
                <a:gd name="connsiteX1" fmla="*/ 5071872 w 5071872"/>
                <a:gd name="connsiteY1" fmla="*/ 0 h 470733"/>
                <a:gd name="connsiteX2" fmla="*/ 5071872 w 5071872"/>
                <a:gd name="connsiteY2" fmla="*/ 470733 h 470733"/>
                <a:gd name="connsiteX3" fmla="*/ 0 w 5071872"/>
                <a:gd name="connsiteY3" fmla="*/ 470733 h 470733"/>
                <a:gd name="connsiteX4" fmla="*/ 0 w 5071872"/>
                <a:gd name="connsiteY4" fmla="*/ 0 h 470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1872" h="470733">
                  <a:moveTo>
                    <a:pt x="0" y="0"/>
                  </a:moveTo>
                  <a:lnTo>
                    <a:pt x="5071872" y="0"/>
                  </a:lnTo>
                  <a:lnTo>
                    <a:pt x="5071872" y="470733"/>
                  </a:lnTo>
                  <a:lnTo>
                    <a:pt x="0" y="4707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1" rIns="415160" bIns="0" numCol="1" spcCol="1270" anchor="t" anchorCtr="0">
              <a:noAutofit/>
            </a:bodyPr>
            <a:lstStyle/>
            <a:p>
              <a:pPr algn="r" defTabSz="1555750">
                <a:lnSpc>
                  <a:spcPct val="90000"/>
                </a:lnSpc>
                <a:spcBef>
                  <a:spcPct val="0"/>
                </a:spcBef>
                <a:spcAft>
                  <a:spcPct val="35000"/>
                </a:spcAft>
              </a:pPr>
              <a:endParaRPr lang="en-US" sz="3500">
                <a:solidFill>
                  <a:srgbClr val="000000">
                    <a:hueOff val="0"/>
                    <a:satOff val="0"/>
                    <a:lumOff val="0"/>
                    <a:alphaOff val="0"/>
                  </a:srgbClr>
                </a:solidFill>
              </a:endParaRPr>
            </a:p>
          </p:txBody>
        </p:sp>
        <p:sp>
          <p:nvSpPr>
            <p:cNvPr id="5" name="Freeform: Shape 5">
              <a:extLst>
                <a:ext uri="{FF2B5EF4-FFF2-40B4-BE49-F238E27FC236}">
                  <a16:creationId xmlns="" xmlns:a16="http://schemas.microsoft.com/office/drawing/2014/main" id="{DD6CD419-8F84-45BA-88E3-D855E511F3E9}"/>
                </a:ext>
              </a:extLst>
            </p:cNvPr>
            <p:cNvSpPr/>
            <p:nvPr/>
          </p:nvSpPr>
          <p:spPr>
            <a:xfrm>
              <a:off x="1676400" y="2209645"/>
              <a:ext cx="3027098" cy="4751773"/>
            </a:xfrm>
            <a:custGeom>
              <a:avLst/>
              <a:gdLst>
                <a:gd name="connsiteX0" fmla="*/ 0 w 2344750"/>
                <a:gd name="connsiteY0" fmla="*/ 0 h 5071872"/>
                <a:gd name="connsiteX1" fmla="*/ 2344750 w 2344750"/>
                <a:gd name="connsiteY1" fmla="*/ 0 h 5071872"/>
                <a:gd name="connsiteX2" fmla="*/ 2344750 w 2344750"/>
                <a:gd name="connsiteY2" fmla="*/ 5071872 h 5071872"/>
                <a:gd name="connsiteX3" fmla="*/ 0 w 2344750"/>
                <a:gd name="connsiteY3" fmla="*/ 5071872 h 5071872"/>
                <a:gd name="connsiteX4" fmla="*/ 0 w 2344750"/>
                <a:gd name="connsiteY4" fmla="*/ 0 h 507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750" h="5071872">
                  <a:moveTo>
                    <a:pt x="0" y="0"/>
                  </a:moveTo>
                  <a:lnTo>
                    <a:pt x="2344750" y="0"/>
                  </a:lnTo>
                  <a:lnTo>
                    <a:pt x="2344750" y="5071872"/>
                  </a:lnTo>
                  <a:lnTo>
                    <a:pt x="0" y="507187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048" tIns="415160" rIns="384048" bIns="384048" numCol="1" spcCol="1270" anchor="t" anchorCtr="0">
              <a:noAutofit/>
            </a:bodyPr>
            <a:lstStyle/>
            <a:p>
              <a:pPr marL="285750" lvl="1" indent="-285750" defTabSz="1866900">
                <a:lnSpc>
                  <a:spcPct val="90000"/>
                </a:lnSpc>
                <a:spcBef>
                  <a:spcPct val="0"/>
                </a:spcBef>
                <a:spcAft>
                  <a:spcPct val="15000"/>
                </a:spcAft>
                <a:buFontTx/>
                <a:buChar char="•"/>
              </a:pPr>
              <a:endParaRPr lang="en-US" sz="4200">
                <a:solidFill>
                  <a:srgbClr val="FFFFFF"/>
                </a:solidFill>
              </a:endParaRPr>
            </a:p>
            <a:p>
              <a:pPr marL="285750" lvl="1" indent="-285750" defTabSz="1866900">
                <a:lnSpc>
                  <a:spcPct val="90000"/>
                </a:lnSpc>
                <a:spcBef>
                  <a:spcPct val="0"/>
                </a:spcBef>
                <a:spcAft>
                  <a:spcPct val="15000"/>
                </a:spcAft>
                <a:buFontTx/>
                <a:buChar char="•"/>
              </a:pPr>
              <a:endParaRPr lang="en-US" sz="4200">
                <a:solidFill>
                  <a:srgbClr val="FFFFFF"/>
                </a:solidFill>
              </a:endParaRPr>
            </a:p>
          </p:txBody>
        </p:sp>
        <p:sp>
          <p:nvSpPr>
            <p:cNvPr id="6" name="Oval 5">
              <a:extLst>
                <a:ext uri="{FF2B5EF4-FFF2-40B4-BE49-F238E27FC236}">
                  <a16:creationId xmlns="" xmlns:a16="http://schemas.microsoft.com/office/drawing/2014/main" id="{A6758A84-14B8-478E-B70F-6FFA6BCBAF1F}"/>
                </a:ext>
              </a:extLst>
            </p:cNvPr>
            <p:cNvSpPr/>
            <p:nvPr/>
          </p:nvSpPr>
          <p:spPr>
            <a:xfrm>
              <a:off x="1323633" y="1738912"/>
              <a:ext cx="941466" cy="941466"/>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en-US" b="1">
                  <a:solidFill>
                    <a:srgbClr val="000000"/>
                  </a:solidFill>
                </a:rPr>
                <a:t>1</a:t>
              </a:r>
            </a:p>
          </p:txBody>
        </p:sp>
        <p:sp>
          <p:nvSpPr>
            <p:cNvPr id="7" name="Freeform: Shape 7">
              <a:extLst>
                <a:ext uri="{FF2B5EF4-FFF2-40B4-BE49-F238E27FC236}">
                  <a16:creationId xmlns="" xmlns:a16="http://schemas.microsoft.com/office/drawing/2014/main" id="{F364FCD6-DB2E-45F0-AE65-8830AC64E44E}"/>
                </a:ext>
              </a:extLst>
            </p:cNvPr>
            <p:cNvSpPr/>
            <p:nvPr/>
          </p:nvSpPr>
          <p:spPr>
            <a:xfrm rot="16200000">
              <a:off x="3606888" y="4190117"/>
              <a:ext cx="5071872" cy="470733"/>
            </a:xfrm>
            <a:custGeom>
              <a:avLst/>
              <a:gdLst>
                <a:gd name="connsiteX0" fmla="*/ 0 w 5071872"/>
                <a:gd name="connsiteY0" fmla="*/ 0 h 470733"/>
                <a:gd name="connsiteX1" fmla="*/ 5071872 w 5071872"/>
                <a:gd name="connsiteY1" fmla="*/ 0 h 470733"/>
                <a:gd name="connsiteX2" fmla="*/ 5071872 w 5071872"/>
                <a:gd name="connsiteY2" fmla="*/ 470733 h 470733"/>
                <a:gd name="connsiteX3" fmla="*/ 0 w 5071872"/>
                <a:gd name="connsiteY3" fmla="*/ 470733 h 470733"/>
                <a:gd name="connsiteX4" fmla="*/ 0 w 5071872"/>
                <a:gd name="connsiteY4" fmla="*/ 0 h 470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1872" h="470733">
                  <a:moveTo>
                    <a:pt x="0" y="0"/>
                  </a:moveTo>
                  <a:lnTo>
                    <a:pt x="5071872" y="0"/>
                  </a:lnTo>
                  <a:lnTo>
                    <a:pt x="5071872" y="470733"/>
                  </a:lnTo>
                  <a:lnTo>
                    <a:pt x="0" y="4707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1" rIns="415160" bIns="0" numCol="1" spcCol="1270" anchor="t" anchorCtr="0">
              <a:noAutofit/>
            </a:bodyPr>
            <a:lstStyle/>
            <a:p>
              <a:pPr algn="r" defTabSz="1555750">
                <a:lnSpc>
                  <a:spcPct val="90000"/>
                </a:lnSpc>
                <a:spcBef>
                  <a:spcPct val="0"/>
                </a:spcBef>
                <a:spcAft>
                  <a:spcPct val="35000"/>
                </a:spcAft>
              </a:pPr>
              <a:endParaRPr lang="en-US" sz="3500">
                <a:solidFill>
                  <a:srgbClr val="000000">
                    <a:hueOff val="0"/>
                    <a:satOff val="0"/>
                    <a:lumOff val="0"/>
                    <a:alphaOff val="0"/>
                  </a:srgbClr>
                </a:solidFill>
              </a:endParaRPr>
            </a:p>
          </p:txBody>
        </p:sp>
        <p:sp>
          <p:nvSpPr>
            <p:cNvPr id="8" name="Freeform: Shape 8">
              <a:extLst>
                <a:ext uri="{FF2B5EF4-FFF2-40B4-BE49-F238E27FC236}">
                  <a16:creationId xmlns="" xmlns:a16="http://schemas.microsoft.com/office/drawing/2014/main" id="{AA0F6DFE-5CB3-4344-BBF3-3D512B78BA12}"/>
                </a:ext>
              </a:extLst>
            </p:cNvPr>
            <p:cNvSpPr/>
            <p:nvPr/>
          </p:nvSpPr>
          <p:spPr>
            <a:xfrm>
              <a:off x="5791200" y="2209645"/>
              <a:ext cx="3027098" cy="4751773"/>
            </a:xfrm>
            <a:custGeom>
              <a:avLst/>
              <a:gdLst>
                <a:gd name="connsiteX0" fmla="*/ 0 w 2344750"/>
                <a:gd name="connsiteY0" fmla="*/ 0 h 5071872"/>
                <a:gd name="connsiteX1" fmla="*/ 2344750 w 2344750"/>
                <a:gd name="connsiteY1" fmla="*/ 0 h 5071872"/>
                <a:gd name="connsiteX2" fmla="*/ 2344750 w 2344750"/>
                <a:gd name="connsiteY2" fmla="*/ 5071872 h 5071872"/>
                <a:gd name="connsiteX3" fmla="*/ 0 w 2344750"/>
                <a:gd name="connsiteY3" fmla="*/ 5071872 h 5071872"/>
                <a:gd name="connsiteX4" fmla="*/ 0 w 2344750"/>
                <a:gd name="connsiteY4" fmla="*/ 0 h 507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750" h="5071872">
                  <a:moveTo>
                    <a:pt x="0" y="0"/>
                  </a:moveTo>
                  <a:lnTo>
                    <a:pt x="2344750" y="0"/>
                  </a:lnTo>
                  <a:lnTo>
                    <a:pt x="2344750" y="5071872"/>
                  </a:lnTo>
                  <a:lnTo>
                    <a:pt x="0" y="507187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048" tIns="415160" rIns="384048" bIns="384048" numCol="1" spcCol="1270" anchor="t" anchorCtr="0">
              <a:noAutofit/>
            </a:bodyPr>
            <a:lstStyle/>
            <a:p>
              <a:pPr marL="285750" lvl="1" indent="-285750" defTabSz="1866900">
                <a:lnSpc>
                  <a:spcPct val="90000"/>
                </a:lnSpc>
                <a:spcBef>
                  <a:spcPct val="0"/>
                </a:spcBef>
                <a:spcAft>
                  <a:spcPct val="15000"/>
                </a:spcAft>
                <a:buFontTx/>
                <a:buChar char="•"/>
              </a:pPr>
              <a:endParaRPr lang="en-US" sz="4200">
                <a:solidFill>
                  <a:srgbClr val="FFFFFF"/>
                </a:solidFill>
              </a:endParaRPr>
            </a:p>
            <a:p>
              <a:pPr marL="285750" lvl="1" indent="-285750" defTabSz="1866900">
                <a:lnSpc>
                  <a:spcPct val="90000"/>
                </a:lnSpc>
                <a:spcBef>
                  <a:spcPct val="0"/>
                </a:spcBef>
                <a:spcAft>
                  <a:spcPct val="15000"/>
                </a:spcAft>
                <a:buFontTx/>
                <a:buChar char="•"/>
              </a:pPr>
              <a:endParaRPr lang="en-US" sz="4200">
                <a:solidFill>
                  <a:srgbClr val="FFFFFF"/>
                </a:solidFill>
              </a:endParaRPr>
            </a:p>
          </p:txBody>
        </p:sp>
        <p:sp>
          <p:nvSpPr>
            <p:cNvPr id="9" name="Oval 8">
              <a:extLst>
                <a:ext uri="{FF2B5EF4-FFF2-40B4-BE49-F238E27FC236}">
                  <a16:creationId xmlns="" xmlns:a16="http://schemas.microsoft.com/office/drawing/2014/main" id="{ED0B3EBE-371E-42B4-8901-62833B0D70CE}"/>
                </a:ext>
              </a:extLst>
            </p:cNvPr>
            <p:cNvSpPr/>
            <p:nvPr/>
          </p:nvSpPr>
          <p:spPr>
            <a:xfrm>
              <a:off x="5438433" y="1738912"/>
              <a:ext cx="941466" cy="941466"/>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en-US" b="1">
                  <a:solidFill>
                    <a:srgbClr val="000000"/>
                  </a:solidFill>
                </a:rPr>
                <a:t>2</a:t>
              </a:r>
            </a:p>
          </p:txBody>
        </p:sp>
        <p:sp>
          <p:nvSpPr>
            <p:cNvPr id="10" name="Freeform: Shape 10">
              <a:extLst>
                <a:ext uri="{FF2B5EF4-FFF2-40B4-BE49-F238E27FC236}">
                  <a16:creationId xmlns="" xmlns:a16="http://schemas.microsoft.com/office/drawing/2014/main" id="{590268A3-9937-4AED-9C04-C22F168B9133}"/>
                </a:ext>
              </a:extLst>
            </p:cNvPr>
            <p:cNvSpPr/>
            <p:nvPr/>
          </p:nvSpPr>
          <p:spPr>
            <a:xfrm rot="16200000">
              <a:off x="7016732" y="4190117"/>
              <a:ext cx="5071872" cy="470733"/>
            </a:xfrm>
            <a:custGeom>
              <a:avLst/>
              <a:gdLst>
                <a:gd name="connsiteX0" fmla="*/ 0 w 5071872"/>
                <a:gd name="connsiteY0" fmla="*/ 0 h 470733"/>
                <a:gd name="connsiteX1" fmla="*/ 5071872 w 5071872"/>
                <a:gd name="connsiteY1" fmla="*/ 0 h 470733"/>
                <a:gd name="connsiteX2" fmla="*/ 5071872 w 5071872"/>
                <a:gd name="connsiteY2" fmla="*/ 470733 h 470733"/>
                <a:gd name="connsiteX3" fmla="*/ 0 w 5071872"/>
                <a:gd name="connsiteY3" fmla="*/ 470733 h 470733"/>
                <a:gd name="connsiteX4" fmla="*/ 0 w 5071872"/>
                <a:gd name="connsiteY4" fmla="*/ 0 h 470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1872" h="470733">
                  <a:moveTo>
                    <a:pt x="0" y="0"/>
                  </a:moveTo>
                  <a:lnTo>
                    <a:pt x="5071872" y="0"/>
                  </a:lnTo>
                  <a:lnTo>
                    <a:pt x="5071872" y="470733"/>
                  </a:lnTo>
                  <a:lnTo>
                    <a:pt x="0" y="4707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1" rIns="415160" bIns="0" numCol="1" spcCol="1270" anchor="t" anchorCtr="0">
              <a:noAutofit/>
            </a:bodyPr>
            <a:lstStyle/>
            <a:p>
              <a:pPr algn="r" defTabSz="1555750">
                <a:lnSpc>
                  <a:spcPct val="90000"/>
                </a:lnSpc>
                <a:spcBef>
                  <a:spcPct val="0"/>
                </a:spcBef>
                <a:spcAft>
                  <a:spcPct val="35000"/>
                </a:spcAft>
              </a:pPr>
              <a:endParaRPr lang="en-US" sz="3500">
                <a:solidFill>
                  <a:srgbClr val="000000">
                    <a:hueOff val="0"/>
                    <a:satOff val="0"/>
                    <a:lumOff val="0"/>
                    <a:alphaOff val="0"/>
                  </a:srgbClr>
                </a:solidFill>
              </a:endParaRPr>
            </a:p>
          </p:txBody>
        </p:sp>
        <p:sp>
          <p:nvSpPr>
            <p:cNvPr id="11" name="Freeform: Shape 11">
              <a:extLst>
                <a:ext uri="{FF2B5EF4-FFF2-40B4-BE49-F238E27FC236}">
                  <a16:creationId xmlns="" xmlns:a16="http://schemas.microsoft.com/office/drawing/2014/main" id="{B577006C-391A-4847-AA65-D2D8440374B7}"/>
                </a:ext>
              </a:extLst>
            </p:cNvPr>
            <p:cNvSpPr/>
            <p:nvPr/>
          </p:nvSpPr>
          <p:spPr>
            <a:xfrm>
              <a:off x="9906000" y="2209645"/>
              <a:ext cx="3027098" cy="4751773"/>
            </a:xfrm>
            <a:custGeom>
              <a:avLst/>
              <a:gdLst>
                <a:gd name="connsiteX0" fmla="*/ 0 w 2344750"/>
                <a:gd name="connsiteY0" fmla="*/ 0 h 5071872"/>
                <a:gd name="connsiteX1" fmla="*/ 2344750 w 2344750"/>
                <a:gd name="connsiteY1" fmla="*/ 0 h 5071872"/>
                <a:gd name="connsiteX2" fmla="*/ 2344750 w 2344750"/>
                <a:gd name="connsiteY2" fmla="*/ 5071872 h 5071872"/>
                <a:gd name="connsiteX3" fmla="*/ 0 w 2344750"/>
                <a:gd name="connsiteY3" fmla="*/ 5071872 h 5071872"/>
                <a:gd name="connsiteX4" fmla="*/ 0 w 2344750"/>
                <a:gd name="connsiteY4" fmla="*/ 0 h 507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750" h="5071872">
                  <a:moveTo>
                    <a:pt x="0" y="0"/>
                  </a:moveTo>
                  <a:lnTo>
                    <a:pt x="2344750" y="0"/>
                  </a:lnTo>
                  <a:lnTo>
                    <a:pt x="2344750" y="5071872"/>
                  </a:lnTo>
                  <a:lnTo>
                    <a:pt x="0" y="507187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4048" tIns="415160" rIns="384048" bIns="384048" numCol="1" spcCol="1270" anchor="t" anchorCtr="0">
              <a:noAutofit/>
            </a:bodyPr>
            <a:lstStyle/>
            <a:p>
              <a:pPr marL="285750" lvl="1" indent="-285750" defTabSz="1866900">
                <a:lnSpc>
                  <a:spcPct val="90000"/>
                </a:lnSpc>
                <a:spcBef>
                  <a:spcPct val="0"/>
                </a:spcBef>
                <a:spcAft>
                  <a:spcPct val="15000"/>
                </a:spcAft>
                <a:buFontTx/>
                <a:buChar char="•"/>
              </a:pPr>
              <a:endParaRPr lang="en-US" sz="4200">
                <a:solidFill>
                  <a:srgbClr val="FFFFFF"/>
                </a:solidFill>
              </a:endParaRPr>
            </a:p>
            <a:p>
              <a:pPr marL="285750" lvl="1" indent="-285750" defTabSz="1866900">
                <a:lnSpc>
                  <a:spcPct val="90000"/>
                </a:lnSpc>
                <a:spcBef>
                  <a:spcPct val="0"/>
                </a:spcBef>
                <a:spcAft>
                  <a:spcPct val="15000"/>
                </a:spcAft>
                <a:buFontTx/>
                <a:buChar char="•"/>
              </a:pPr>
              <a:endParaRPr lang="en-US" sz="4200">
                <a:solidFill>
                  <a:srgbClr val="FFFFFF"/>
                </a:solidFill>
              </a:endParaRPr>
            </a:p>
          </p:txBody>
        </p:sp>
        <p:sp>
          <p:nvSpPr>
            <p:cNvPr id="12" name="Oval 11">
              <a:extLst>
                <a:ext uri="{FF2B5EF4-FFF2-40B4-BE49-F238E27FC236}">
                  <a16:creationId xmlns="" xmlns:a16="http://schemas.microsoft.com/office/drawing/2014/main" id="{9EB55C33-DA99-4D8B-B417-CE709CF15CD3}"/>
                </a:ext>
              </a:extLst>
            </p:cNvPr>
            <p:cNvSpPr/>
            <p:nvPr/>
          </p:nvSpPr>
          <p:spPr>
            <a:xfrm>
              <a:off x="9435267" y="1738912"/>
              <a:ext cx="941466" cy="941466"/>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en-US" b="1">
                  <a:solidFill>
                    <a:srgbClr val="000000"/>
                  </a:solidFill>
                </a:rPr>
                <a:t>3</a:t>
              </a:r>
            </a:p>
          </p:txBody>
        </p:sp>
        <p:sp>
          <p:nvSpPr>
            <p:cNvPr id="13" name="Rectangle 12">
              <a:extLst>
                <a:ext uri="{FF2B5EF4-FFF2-40B4-BE49-F238E27FC236}">
                  <a16:creationId xmlns="" xmlns:a16="http://schemas.microsoft.com/office/drawing/2014/main" id="{44C9DAA5-0F17-45E8-BE3D-A8993E3E1115}"/>
                </a:ext>
              </a:extLst>
            </p:cNvPr>
            <p:cNvSpPr/>
            <p:nvPr/>
          </p:nvSpPr>
          <p:spPr bwMode="ltGray">
            <a:xfrm>
              <a:off x="1792170" y="3048000"/>
              <a:ext cx="2703629" cy="354330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000">
                  <a:solidFill>
                    <a:srgbClr val="FFFFFF"/>
                  </a:solidFill>
                </a:rPr>
                <a:t>Leverage DXC’s significant experience in moving 2M user workloads to Office 365 to rapidly identify and overcome challenges in moving email and collaboration workloads </a:t>
              </a:r>
            </a:p>
            <a:p>
              <a:pPr algn="ctr">
                <a:lnSpc>
                  <a:spcPct val="90000"/>
                </a:lnSpc>
              </a:pPr>
              <a:endParaRPr lang="en-US" sz="2000">
                <a:solidFill>
                  <a:srgbClr val="FFFFFF"/>
                </a:solidFill>
              </a:endParaRPr>
            </a:p>
          </p:txBody>
        </p:sp>
        <p:sp>
          <p:nvSpPr>
            <p:cNvPr id="14" name="Rectangle 13">
              <a:extLst>
                <a:ext uri="{FF2B5EF4-FFF2-40B4-BE49-F238E27FC236}">
                  <a16:creationId xmlns="" xmlns:a16="http://schemas.microsoft.com/office/drawing/2014/main" id="{6875699D-D976-4E0D-BB4E-AF7EF35ABD33}"/>
                </a:ext>
              </a:extLst>
            </p:cNvPr>
            <p:cNvSpPr/>
            <p:nvPr/>
          </p:nvSpPr>
          <p:spPr bwMode="ltGray">
            <a:xfrm>
              <a:off x="5907457" y="3048000"/>
              <a:ext cx="2703629" cy="354330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000" dirty="0">
                  <a:solidFill>
                    <a:srgbClr val="FFFFFF"/>
                  </a:solidFill>
                </a:rPr>
                <a:t>Accelerate </a:t>
              </a:r>
              <a:br>
                <a:rPr lang="en-US" sz="2000" dirty="0">
                  <a:solidFill>
                    <a:srgbClr val="FFFFFF"/>
                  </a:solidFill>
                </a:rPr>
              </a:br>
              <a:r>
                <a:rPr lang="en-US" sz="2000" dirty="0">
                  <a:solidFill>
                    <a:srgbClr val="FFFFFF"/>
                  </a:solidFill>
                </a:rPr>
                <a:t>time-to-value of your Office 365 investment with Adoption Accelerators</a:t>
              </a:r>
            </a:p>
          </p:txBody>
        </p:sp>
        <p:sp>
          <p:nvSpPr>
            <p:cNvPr id="15" name="Rectangle 14">
              <a:extLst>
                <a:ext uri="{FF2B5EF4-FFF2-40B4-BE49-F238E27FC236}">
                  <a16:creationId xmlns="" xmlns:a16="http://schemas.microsoft.com/office/drawing/2014/main" id="{C8AD6076-3C11-4965-AD0B-A8A7C5B692BD}"/>
                </a:ext>
              </a:extLst>
            </p:cNvPr>
            <p:cNvSpPr/>
            <p:nvPr/>
          </p:nvSpPr>
          <p:spPr bwMode="ltGray">
            <a:xfrm>
              <a:off x="10058400" y="3048000"/>
              <a:ext cx="2703629" cy="354330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000">
                  <a:solidFill>
                    <a:srgbClr val="FFFFFF"/>
                  </a:solidFill>
                </a:rPr>
                <a:t>Benefit from a 30-year partnership between DXC and Microsoft and a tightly integrated delivery team that provides rapid incident response and resolution time to reduce business disruption </a:t>
              </a:r>
            </a:p>
          </p:txBody>
        </p:sp>
      </p:grpSp>
      <p:sp>
        <p:nvSpPr>
          <p:cNvPr id="18" name="Title 1"/>
          <p:cNvSpPr>
            <a:spLocks noGrp="1"/>
          </p:cNvSpPr>
          <p:nvPr>
            <p:ph type="title"/>
          </p:nvPr>
        </p:nvSpPr>
        <p:spPr>
          <a:xfrm>
            <a:off x="685800" y="639763"/>
            <a:ext cx="13258800" cy="1417636"/>
          </a:xfrm>
        </p:spPr>
        <p:txBody>
          <a:bodyPr/>
          <a:lstStyle/>
          <a:p>
            <a:r>
              <a:rPr lang="en-US" dirty="0"/>
              <a:t>Value you can expect</a:t>
            </a:r>
            <a:endParaRPr lang="en-US" dirty="0">
              <a:latin typeface="+mn-lt"/>
              <a:ea typeface="+mn-ea"/>
              <a:cs typeface="+mn-cs"/>
            </a:endParaRPr>
          </a:p>
        </p:txBody>
      </p:sp>
    </p:spTree>
    <p:extLst>
      <p:ext uri="{BB962C8B-B14F-4D97-AF65-F5344CB8AC3E}">
        <p14:creationId xmlns:p14="http://schemas.microsoft.com/office/powerpoint/2010/main" val="128579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685801" y="1920700"/>
            <a:ext cx="4357540" cy="5290444"/>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lIns="274320" tIns="274320" rIns="274320" bIns="274320" rtlCol="0" anchor="t" anchorCtr="0"/>
          <a:lstStyle/>
          <a:p>
            <a:r>
              <a:rPr lang="en-US" sz="2800" b="1" dirty="0"/>
              <a:t>Large </a:t>
            </a:r>
            <a:endParaRPr lang="en-US" sz="2800" b="1" dirty="0" smtClean="0"/>
          </a:p>
          <a:p>
            <a:r>
              <a:rPr lang="en-US" sz="2800" b="1" dirty="0" smtClean="0"/>
              <a:t>Pharmaceutical Company</a:t>
            </a:r>
          </a:p>
          <a:p>
            <a:endParaRPr lang="en-US" sz="600" b="1" dirty="0"/>
          </a:p>
          <a:p>
            <a:pPr marL="109537" lvl="0" defTabSz="457200">
              <a:spcAft>
                <a:spcPts val="600"/>
              </a:spcAft>
              <a:defRPr/>
            </a:pPr>
            <a:r>
              <a:rPr lang="en-US" sz="1200" dirty="0"/>
              <a:t>"Awesome work everyone!! The results that you have collectively produced are simply amazing! You completed the business migrations in a 3 month period, with no slippage in schedule.”</a:t>
            </a:r>
            <a:br>
              <a:rPr lang="en-US" sz="1200" dirty="0"/>
            </a:br>
            <a:r>
              <a:rPr lang="en-US" sz="1200" dirty="0"/>
              <a:t>- Director, Collaboration Services </a:t>
            </a:r>
          </a:p>
          <a:p>
            <a:pPr marL="109537" lvl="0" defTabSz="457200">
              <a:spcAft>
                <a:spcPts val="600"/>
              </a:spcAft>
              <a:defRPr/>
            </a:pPr>
            <a:r>
              <a:rPr lang="en-US" sz="1200" dirty="0"/>
              <a:t>“Congratulations and thank you for what you have poured into this program over the months leading up to and through the migration.”</a:t>
            </a:r>
            <a:br>
              <a:rPr lang="en-US" sz="1200" dirty="0"/>
            </a:br>
            <a:r>
              <a:rPr lang="en-US" sz="1200" dirty="0"/>
              <a:t>- Sr. Director, IT, Global Infrastructure</a:t>
            </a:r>
          </a:p>
          <a:p>
            <a:endParaRPr lang="en-US" sz="1100" b="1" dirty="0">
              <a:solidFill>
                <a:srgbClr val="FFFFFF"/>
              </a:solidFill>
              <a:ea typeface="Arial" charset="0"/>
              <a:cs typeface="Arial" charset="0"/>
            </a:endParaRPr>
          </a:p>
        </p:txBody>
      </p:sp>
      <p:grpSp>
        <p:nvGrpSpPr>
          <p:cNvPr id="36" name="Group 35"/>
          <p:cNvGrpSpPr/>
          <p:nvPr/>
        </p:nvGrpSpPr>
        <p:grpSpPr>
          <a:xfrm>
            <a:off x="685800" y="5416141"/>
            <a:ext cx="3886200" cy="1298037"/>
            <a:chOff x="1299210" y="6019800"/>
            <a:chExt cx="3886200" cy="922776"/>
          </a:xfrm>
        </p:grpSpPr>
        <p:sp>
          <p:nvSpPr>
            <p:cNvPr id="41" name="TextBox 40"/>
            <p:cNvSpPr txBox="1"/>
            <p:nvPr/>
          </p:nvSpPr>
          <p:spPr>
            <a:xfrm>
              <a:off x="3429000" y="6019800"/>
              <a:ext cx="1756410" cy="922776"/>
            </a:xfrm>
            <a:prstGeom prst="roundRect">
              <a:avLst>
                <a:gd name="adj" fmla="val 50000"/>
              </a:avLst>
            </a:prstGeom>
            <a:solidFill>
              <a:schemeClr val="bg1"/>
            </a:solidFill>
            <a:ln>
              <a:noFill/>
            </a:ln>
          </p:spPr>
          <p:txBody>
            <a:bodyPr wrap="square" rtlCol="0" anchor="ctr" anchorCtr="0">
              <a:noAutofit/>
            </a:bodyPr>
            <a:lstStyle/>
            <a:p>
              <a:pPr algn="ctr" defTabSz="1097236">
                <a:lnSpc>
                  <a:spcPct val="85000"/>
                </a:lnSpc>
              </a:pPr>
              <a:endParaRPr lang="en-US" sz="1400">
                <a:solidFill>
                  <a:srgbClr val="000000"/>
                </a:solidFill>
              </a:endParaRPr>
            </a:p>
          </p:txBody>
        </p:sp>
        <p:sp>
          <p:nvSpPr>
            <p:cNvPr id="52" name="Rectangle 51"/>
            <p:cNvSpPr/>
            <p:nvPr/>
          </p:nvSpPr>
          <p:spPr>
            <a:xfrm>
              <a:off x="1299210" y="6019800"/>
              <a:ext cx="2718340" cy="922776"/>
            </a:xfrm>
            <a:prstGeom prst="rect">
              <a:avLst/>
            </a:prstGeom>
            <a:solidFill>
              <a:schemeClr val="bg1"/>
            </a:solidFill>
            <a:ln>
              <a:noFill/>
            </a:ln>
          </p:spPr>
          <p:txBody>
            <a:bodyPr wrap="square" rtlCol="0" anchor="ctr" anchorCtr="0">
              <a:noAutofit/>
            </a:bodyPr>
            <a:lstStyle/>
            <a:p>
              <a:pPr algn="ctr" defTabSz="1097236">
                <a:lnSpc>
                  <a:spcPct val="85000"/>
                </a:lnSpc>
              </a:pPr>
              <a:endParaRPr lang="en-US" sz="2000" b="1">
                <a:solidFill>
                  <a:srgbClr val="000000"/>
                </a:solidFill>
              </a:endParaRPr>
            </a:p>
          </p:txBody>
        </p:sp>
      </p:grpSp>
      <p:sp>
        <p:nvSpPr>
          <p:cNvPr id="2" name="Title 1"/>
          <p:cNvSpPr>
            <a:spLocks noGrp="1"/>
          </p:cNvSpPr>
          <p:nvPr>
            <p:ph type="title"/>
          </p:nvPr>
        </p:nvSpPr>
        <p:spPr/>
        <p:txBody>
          <a:bodyPr/>
          <a:lstStyle/>
          <a:p>
            <a:r>
              <a:rPr lang="en-US" dirty="0"/>
              <a:t>DXC provides workplace computing and messaging environment to </a:t>
            </a:r>
            <a:r>
              <a:rPr lang="en-US" dirty="0" smtClean="0"/>
              <a:t>a </a:t>
            </a:r>
            <a:r>
              <a:rPr lang="en-US" dirty="0" smtClean="0">
                <a:latin typeface="+mn-lt"/>
                <a:ea typeface="+mn-ea"/>
                <a:cs typeface="+mn-cs"/>
              </a:rPr>
              <a:t>large pharmaceutical </a:t>
            </a:r>
            <a:r>
              <a:rPr lang="en-US" dirty="0">
                <a:latin typeface="+mn-lt"/>
                <a:ea typeface="+mn-ea"/>
                <a:cs typeface="+mn-cs"/>
              </a:rPr>
              <a:t>company</a:t>
            </a:r>
          </a:p>
        </p:txBody>
      </p:sp>
      <p:grpSp>
        <p:nvGrpSpPr>
          <p:cNvPr id="34" name="Group 33"/>
          <p:cNvGrpSpPr/>
          <p:nvPr/>
        </p:nvGrpSpPr>
        <p:grpSpPr>
          <a:xfrm>
            <a:off x="6096000" y="1829870"/>
            <a:ext cx="7762875" cy="1288627"/>
            <a:chOff x="7582462" y="1643900"/>
            <a:chExt cx="6518752" cy="1288627"/>
          </a:xfrm>
        </p:grpSpPr>
        <p:grpSp>
          <p:nvGrpSpPr>
            <p:cNvPr id="32" name="Group 31"/>
            <p:cNvGrpSpPr/>
            <p:nvPr/>
          </p:nvGrpSpPr>
          <p:grpSpPr>
            <a:xfrm>
              <a:off x="7582462" y="1643900"/>
              <a:ext cx="6518752" cy="1288627"/>
              <a:chOff x="7582462" y="1643900"/>
              <a:chExt cx="6518752" cy="1288627"/>
            </a:xfrm>
          </p:grpSpPr>
          <p:sp>
            <p:nvSpPr>
              <p:cNvPr id="17" name="Content Placeholder 10"/>
              <p:cNvSpPr txBox="1">
                <a:spLocks/>
              </p:cNvSpPr>
              <p:nvPr/>
            </p:nvSpPr>
            <p:spPr>
              <a:xfrm>
                <a:off x="7582462" y="1643900"/>
                <a:ext cx="6068273" cy="642100"/>
              </a:xfrm>
              <a:prstGeom prst="rect">
                <a:avLst/>
              </a:prstGeom>
            </p:spPr>
            <p:txBody>
              <a:bodyPr lIns="0">
                <a:noAutofit/>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pPr>
                  <a:lnSpc>
                    <a:spcPct val="90000"/>
                  </a:lnSpc>
                  <a:spcBef>
                    <a:spcPts val="1800"/>
                  </a:spcBef>
                  <a:spcAft>
                    <a:spcPts val="0"/>
                  </a:spcAft>
                </a:pPr>
                <a:r>
                  <a:rPr lang="en-US" sz="1800">
                    <a:solidFill>
                      <a:schemeClr val="tx2"/>
                    </a:solidFill>
                  </a:rPr>
                  <a:t>CHALLENGE</a:t>
                </a:r>
              </a:p>
            </p:txBody>
          </p:sp>
          <p:sp>
            <p:nvSpPr>
              <p:cNvPr id="18" name="Content Placeholder 10"/>
              <p:cNvSpPr txBox="1">
                <a:spLocks/>
              </p:cNvSpPr>
              <p:nvPr/>
            </p:nvSpPr>
            <p:spPr bwMode="auto">
              <a:xfrm>
                <a:off x="7582462" y="2168215"/>
                <a:ext cx="6518752" cy="764312"/>
              </a:xfrm>
              <a:prstGeom prst="rect">
                <a:avLst/>
              </a:prstGeom>
              <a:noFill/>
              <a:ln w="12700">
                <a:noFill/>
                <a:miter lim="800000"/>
                <a:headEnd/>
                <a:tailEnd/>
              </a:ln>
              <a:effectLst/>
            </p:spPr>
            <p:txBody>
              <a:bodyPr vert="horz" wrap="square" lIns="0" tIns="0" rIns="0" bIns="0" numCol="1" anchor="t" anchorCtr="0" compatLnSpc="1">
                <a:prstTxWarp prst="textNoShape">
                  <a:avLst/>
                </a:prstTxWarp>
                <a:spAutoFit/>
              </a:bodyPr>
              <a:lstStyle>
                <a:lvl1pPr marL="238114" indent="-238114" algn="l" defTabSz="1349308" rtl="0" eaLnBrk="1" fontAlgn="base" hangingPunct="1">
                  <a:lnSpc>
                    <a:spcPct val="110000"/>
                  </a:lnSpc>
                  <a:spcBef>
                    <a:spcPct val="40000"/>
                  </a:spcBef>
                  <a:spcAft>
                    <a:spcPct val="0"/>
                  </a:spcAft>
                  <a:buClr>
                    <a:schemeClr val="bg1"/>
                  </a:buClr>
                  <a:buChar char="•"/>
                  <a:defRPr sz="2000">
                    <a:solidFill>
                      <a:schemeClr val="bg2">
                        <a:lumMod val="60000"/>
                        <a:lumOff val="40000"/>
                      </a:schemeClr>
                    </a:solidFill>
                    <a:latin typeface="+mn-lt"/>
                    <a:ea typeface="+mn-ea"/>
                    <a:cs typeface="+mn-cs"/>
                  </a:defRPr>
                </a:lvl1pPr>
                <a:lvl2pPr marL="487566" indent="-247185" algn="l" defTabSz="1349308" rtl="0" eaLnBrk="1" fontAlgn="base" hangingPunct="1">
                  <a:lnSpc>
                    <a:spcPct val="110000"/>
                  </a:lnSpc>
                  <a:spcBef>
                    <a:spcPct val="40000"/>
                  </a:spcBef>
                  <a:spcAft>
                    <a:spcPct val="0"/>
                  </a:spcAft>
                  <a:buClr>
                    <a:schemeClr val="bg1"/>
                  </a:buClr>
                  <a:buFont typeface="Arial" pitchFamily="34" charset="0"/>
                  <a:buChar char="–"/>
                  <a:defRPr sz="1800">
                    <a:solidFill>
                      <a:schemeClr val="bg2">
                        <a:lumMod val="60000"/>
                        <a:lumOff val="40000"/>
                      </a:schemeClr>
                    </a:solidFill>
                    <a:latin typeface="+mn-lt"/>
                  </a:defRPr>
                </a:lvl2pPr>
                <a:lvl3pPr marL="723411" indent="-233578" algn="l" defTabSz="1349308" rtl="0" eaLnBrk="1" fontAlgn="base" hangingPunct="1">
                  <a:lnSpc>
                    <a:spcPct val="110000"/>
                  </a:lnSpc>
                  <a:spcBef>
                    <a:spcPct val="40000"/>
                  </a:spcBef>
                  <a:spcAft>
                    <a:spcPct val="0"/>
                  </a:spcAft>
                  <a:buClr>
                    <a:schemeClr val="bg1"/>
                  </a:buClr>
                  <a:buChar char="•"/>
                  <a:defRPr sz="1800">
                    <a:solidFill>
                      <a:schemeClr val="bg2">
                        <a:lumMod val="60000"/>
                        <a:lumOff val="40000"/>
                      </a:schemeClr>
                    </a:solidFill>
                    <a:latin typeface="+mn-lt"/>
                  </a:defRPr>
                </a:lvl3pPr>
                <a:lvl4pPr marL="984201" indent="-258523" algn="l" defTabSz="1349308" rtl="0" eaLnBrk="1" fontAlgn="base" hangingPunct="1">
                  <a:lnSpc>
                    <a:spcPct val="110000"/>
                  </a:lnSpc>
                  <a:spcBef>
                    <a:spcPct val="40000"/>
                  </a:spcBef>
                  <a:spcAft>
                    <a:spcPct val="0"/>
                  </a:spcAft>
                  <a:buClr>
                    <a:schemeClr val="bg1"/>
                  </a:buClr>
                  <a:buFont typeface="Arial" pitchFamily="34" charset="0"/>
                  <a:buChar char="–"/>
                  <a:defRPr sz="1600">
                    <a:solidFill>
                      <a:schemeClr val="bg2">
                        <a:lumMod val="60000"/>
                        <a:lumOff val="40000"/>
                      </a:schemeClr>
                    </a:solidFill>
                    <a:latin typeface="+mn-lt"/>
                  </a:defRPr>
                </a:lvl4pPr>
                <a:lvl5pPr marL="1217779" indent="-231310" algn="l" defTabSz="1349308" rtl="0" eaLnBrk="1" fontAlgn="base" hangingPunct="1">
                  <a:lnSpc>
                    <a:spcPct val="110000"/>
                  </a:lnSpc>
                  <a:spcBef>
                    <a:spcPct val="40000"/>
                  </a:spcBef>
                  <a:spcAft>
                    <a:spcPct val="0"/>
                  </a:spcAft>
                  <a:buClr>
                    <a:schemeClr val="bg1"/>
                  </a:buClr>
                  <a:buFont typeface="Arial" pitchFamily="34" charset="0"/>
                  <a:buChar char="»"/>
                  <a:defRPr sz="1400">
                    <a:solidFill>
                      <a:schemeClr val="bg2">
                        <a:lumMod val="60000"/>
                        <a:lumOff val="40000"/>
                      </a:schemeClr>
                    </a:solidFill>
                    <a:latin typeface="+mn-lt"/>
                  </a:defRPr>
                </a:lvl5pPr>
                <a:lvl6pPr marL="1870889"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6pPr>
                <a:lvl7pPr marL="252400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7pPr>
                <a:lvl8pPr marL="317711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8pPr>
                <a:lvl9pPr marL="383022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9pPr>
              </a:lstStyle>
              <a:p>
                <a:pPr>
                  <a:lnSpc>
                    <a:spcPct val="100000"/>
                  </a:lnSpc>
                  <a:spcBef>
                    <a:spcPts val="100"/>
                  </a:spcBef>
                  <a:spcAft>
                    <a:spcPts val="0"/>
                  </a:spcAft>
                  <a:buClrTx/>
                </a:pPr>
                <a:r>
                  <a:rPr lang="en-US" sz="1200" dirty="0">
                    <a:solidFill>
                      <a:schemeClr val="tx1"/>
                    </a:solidFill>
                  </a:rPr>
                  <a:t>Significantly reduce IT operating cost</a:t>
                </a:r>
              </a:p>
              <a:p>
                <a:pPr>
                  <a:lnSpc>
                    <a:spcPct val="100000"/>
                  </a:lnSpc>
                  <a:spcBef>
                    <a:spcPts val="100"/>
                  </a:spcBef>
                  <a:spcAft>
                    <a:spcPts val="0"/>
                  </a:spcAft>
                  <a:buClrTx/>
                </a:pPr>
                <a:r>
                  <a:rPr lang="en-US" sz="1200" dirty="0">
                    <a:solidFill>
                      <a:schemeClr val="tx1"/>
                    </a:solidFill>
                  </a:rPr>
                  <a:t>Implement messaging solution that improves productivity, compliance, and security while minimizing disruption to the user community </a:t>
                </a:r>
              </a:p>
              <a:p>
                <a:pPr>
                  <a:lnSpc>
                    <a:spcPct val="100000"/>
                  </a:lnSpc>
                  <a:spcBef>
                    <a:spcPts val="100"/>
                  </a:spcBef>
                  <a:spcAft>
                    <a:spcPts val="0"/>
                  </a:spcAft>
                  <a:buClrTx/>
                </a:pPr>
                <a:r>
                  <a:rPr lang="en-US" sz="1200" dirty="0">
                    <a:solidFill>
                      <a:schemeClr val="tx1"/>
                    </a:solidFill>
                  </a:rPr>
                  <a:t>Increase agility in responding to changing business needs through flexible cloud base environment</a:t>
                </a:r>
              </a:p>
            </p:txBody>
          </p:sp>
        </p:grpSp>
        <p:cxnSp>
          <p:nvCxnSpPr>
            <p:cNvPr id="23" name="Straight Connector 22"/>
            <p:cNvCxnSpPr>
              <a:cxnSpLocks/>
            </p:cNvCxnSpPr>
            <p:nvPr/>
          </p:nvCxnSpPr>
          <p:spPr>
            <a:xfrm>
              <a:off x="7630087" y="2015815"/>
              <a:ext cx="6334985" cy="0"/>
            </a:xfrm>
            <a:prstGeom prst="line">
              <a:avLst/>
            </a:prstGeom>
            <a:ln w="76200" cap="sq"/>
          </p:spPr>
          <p:style>
            <a:lnRef idx="1">
              <a:schemeClr val="accent1"/>
            </a:lnRef>
            <a:fillRef idx="0">
              <a:schemeClr val="accent1"/>
            </a:fillRef>
            <a:effectRef idx="0">
              <a:schemeClr val="accent1"/>
            </a:effectRef>
            <a:fontRef idx="minor">
              <a:schemeClr val="lt1"/>
            </a:fontRef>
          </p:style>
        </p:cxnSp>
      </p:grpSp>
      <p:grpSp>
        <p:nvGrpSpPr>
          <p:cNvPr id="33" name="Group 32"/>
          <p:cNvGrpSpPr/>
          <p:nvPr/>
        </p:nvGrpSpPr>
        <p:grpSpPr>
          <a:xfrm>
            <a:off x="6096000" y="3265757"/>
            <a:ext cx="7791450" cy="2328839"/>
            <a:chOff x="7582462" y="3790752"/>
            <a:chExt cx="6542747" cy="2328839"/>
          </a:xfrm>
        </p:grpSpPr>
        <p:grpSp>
          <p:nvGrpSpPr>
            <p:cNvPr id="31" name="Group 30"/>
            <p:cNvGrpSpPr/>
            <p:nvPr/>
          </p:nvGrpSpPr>
          <p:grpSpPr>
            <a:xfrm>
              <a:off x="7582462" y="3790752"/>
              <a:ext cx="6542747" cy="2328839"/>
              <a:chOff x="7582462" y="3790752"/>
              <a:chExt cx="6542747" cy="2328839"/>
            </a:xfrm>
          </p:grpSpPr>
          <p:sp>
            <p:nvSpPr>
              <p:cNvPr id="24" name="Content Placeholder 10"/>
              <p:cNvSpPr txBox="1">
                <a:spLocks/>
              </p:cNvSpPr>
              <p:nvPr/>
            </p:nvSpPr>
            <p:spPr>
              <a:xfrm>
                <a:off x="7582462" y="3790752"/>
                <a:ext cx="6068273" cy="642100"/>
              </a:xfrm>
              <a:prstGeom prst="rect">
                <a:avLst/>
              </a:prstGeom>
            </p:spPr>
            <p:txBody>
              <a:bodyPr lIns="0">
                <a:noAutofit/>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pPr>
                  <a:lnSpc>
                    <a:spcPct val="90000"/>
                  </a:lnSpc>
                  <a:spcBef>
                    <a:spcPts val="1800"/>
                  </a:spcBef>
                  <a:spcAft>
                    <a:spcPts val="0"/>
                  </a:spcAft>
                </a:pPr>
                <a:r>
                  <a:rPr lang="en-US" sz="1800">
                    <a:solidFill>
                      <a:schemeClr val="tx2"/>
                    </a:solidFill>
                  </a:rPr>
                  <a:t>SOLUTION</a:t>
                </a:r>
              </a:p>
            </p:txBody>
          </p:sp>
          <p:sp>
            <p:nvSpPr>
              <p:cNvPr id="25" name="Content Placeholder 10"/>
              <p:cNvSpPr txBox="1">
                <a:spLocks/>
              </p:cNvSpPr>
              <p:nvPr/>
            </p:nvSpPr>
            <p:spPr bwMode="auto">
              <a:xfrm>
                <a:off x="7582462" y="4367829"/>
                <a:ext cx="6542747" cy="1751762"/>
              </a:xfrm>
              <a:prstGeom prst="rect">
                <a:avLst/>
              </a:prstGeom>
              <a:noFill/>
              <a:ln w="12700">
                <a:noFill/>
                <a:miter lim="800000"/>
                <a:headEnd/>
                <a:tailEnd/>
              </a:ln>
              <a:effectLst/>
            </p:spPr>
            <p:txBody>
              <a:bodyPr vert="horz" wrap="square" lIns="0" tIns="0" rIns="0" bIns="0" numCol="1" anchor="t" anchorCtr="0" compatLnSpc="1">
                <a:prstTxWarp prst="textNoShape">
                  <a:avLst/>
                </a:prstTxWarp>
                <a:spAutoFit/>
              </a:bodyPr>
              <a:lstStyle>
                <a:lvl1pPr marL="238114" indent="-238114" algn="l" defTabSz="1349308" rtl="0" eaLnBrk="1" fontAlgn="base" hangingPunct="1">
                  <a:lnSpc>
                    <a:spcPct val="110000"/>
                  </a:lnSpc>
                  <a:spcBef>
                    <a:spcPct val="40000"/>
                  </a:spcBef>
                  <a:spcAft>
                    <a:spcPct val="0"/>
                  </a:spcAft>
                  <a:buClr>
                    <a:schemeClr val="bg1"/>
                  </a:buClr>
                  <a:buChar char="•"/>
                  <a:defRPr sz="2000">
                    <a:solidFill>
                      <a:schemeClr val="bg2">
                        <a:lumMod val="60000"/>
                        <a:lumOff val="40000"/>
                      </a:schemeClr>
                    </a:solidFill>
                    <a:latin typeface="+mn-lt"/>
                    <a:ea typeface="+mn-ea"/>
                    <a:cs typeface="+mn-cs"/>
                  </a:defRPr>
                </a:lvl1pPr>
                <a:lvl2pPr marL="487566" indent="-247185" algn="l" defTabSz="1349308" rtl="0" eaLnBrk="1" fontAlgn="base" hangingPunct="1">
                  <a:lnSpc>
                    <a:spcPct val="110000"/>
                  </a:lnSpc>
                  <a:spcBef>
                    <a:spcPct val="40000"/>
                  </a:spcBef>
                  <a:spcAft>
                    <a:spcPct val="0"/>
                  </a:spcAft>
                  <a:buClr>
                    <a:schemeClr val="bg1"/>
                  </a:buClr>
                  <a:buFont typeface="Arial" pitchFamily="34" charset="0"/>
                  <a:buChar char="–"/>
                  <a:defRPr sz="1800">
                    <a:solidFill>
                      <a:schemeClr val="bg2">
                        <a:lumMod val="60000"/>
                        <a:lumOff val="40000"/>
                      </a:schemeClr>
                    </a:solidFill>
                    <a:latin typeface="+mn-lt"/>
                  </a:defRPr>
                </a:lvl2pPr>
                <a:lvl3pPr marL="723411" indent="-233578" algn="l" defTabSz="1349308" rtl="0" eaLnBrk="1" fontAlgn="base" hangingPunct="1">
                  <a:lnSpc>
                    <a:spcPct val="110000"/>
                  </a:lnSpc>
                  <a:spcBef>
                    <a:spcPct val="40000"/>
                  </a:spcBef>
                  <a:spcAft>
                    <a:spcPct val="0"/>
                  </a:spcAft>
                  <a:buClr>
                    <a:schemeClr val="bg1"/>
                  </a:buClr>
                  <a:buChar char="•"/>
                  <a:defRPr sz="1800">
                    <a:solidFill>
                      <a:schemeClr val="bg2">
                        <a:lumMod val="60000"/>
                        <a:lumOff val="40000"/>
                      </a:schemeClr>
                    </a:solidFill>
                    <a:latin typeface="+mn-lt"/>
                  </a:defRPr>
                </a:lvl3pPr>
                <a:lvl4pPr marL="984201" indent="-258523" algn="l" defTabSz="1349308" rtl="0" eaLnBrk="1" fontAlgn="base" hangingPunct="1">
                  <a:lnSpc>
                    <a:spcPct val="110000"/>
                  </a:lnSpc>
                  <a:spcBef>
                    <a:spcPct val="40000"/>
                  </a:spcBef>
                  <a:spcAft>
                    <a:spcPct val="0"/>
                  </a:spcAft>
                  <a:buClr>
                    <a:schemeClr val="bg1"/>
                  </a:buClr>
                  <a:buFont typeface="Arial" pitchFamily="34" charset="0"/>
                  <a:buChar char="–"/>
                  <a:defRPr sz="1600">
                    <a:solidFill>
                      <a:schemeClr val="bg2">
                        <a:lumMod val="60000"/>
                        <a:lumOff val="40000"/>
                      </a:schemeClr>
                    </a:solidFill>
                    <a:latin typeface="+mn-lt"/>
                  </a:defRPr>
                </a:lvl4pPr>
                <a:lvl5pPr marL="1217779" indent="-231310" algn="l" defTabSz="1349308" rtl="0" eaLnBrk="1" fontAlgn="base" hangingPunct="1">
                  <a:lnSpc>
                    <a:spcPct val="110000"/>
                  </a:lnSpc>
                  <a:spcBef>
                    <a:spcPct val="40000"/>
                  </a:spcBef>
                  <a:spcAft>
                    <a:spcPct val="0"/>
                  </a:spcAft>
                  <a:buClr>
                    <a:schemeClr val="bg1"/>
                  </a:buClr>
                  <a:buFont typeface="Arial" pitchFamily="34" charset="0"/>
                  <a:buChar char="»"/>
                  <a:defRPr sz="1400">
                    <a:solidFill>
                      <a:schemeClr val="bg2">
                        <a:lumMod val="60000"/>
                        <a:lumOff val="40000"/>
                      </a:schemeClr>
                    </a:solidFill>
                    <a:latin typeface="+mn-lt"/>
                  </a:defRPr>
                </a:lvl5pPr>
                <a:lvl6pPr marL="1870889"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6pPr>
                <a:lvl7pPr marL="252400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7pPr>
                <a:lvl8pPr marL="317711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8pPr>
                <a:lvl9pPr marL="383022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9pPr>
              </a:lstStyle>
              <a:p>
                <a:pPr marL="0" indent="0">
                  <a:lnSpc>
                    <a:spcPct val="100000"/>
                  </a:lnSpc>
                  <a:spcBef>
                    <a:spcPts val="100"/>
                  </a:spcBef>
                  <a:spcAft>
                    <a:spcPts val="0"/>
                  </a:spcAft>
                  <a:buNone/>
                </a:pPr>
                <a:r>
                  <a:rPr lang="en-US" sz="1200" dirty="0">
                    <a:solidFill>
                      <a:schemeClr val="tx1"/>
                    </a:solidFill>
                  </a:rPr>
                  <a:t>DXC Technology managed the process of migrating the clients users from existing on premise environment to Office 365 Exchange Online. </a:t>
                </a:r>
                <a:r>
                  <a:rPr lang="en-US" sz="1200" dirty="0" smtClean="0">
                    <a:solidFill>
                      <a:schemeClr val="tx1"/>
                    </a:solidFill>
                  </a:rPr>
                  <a:t>Solution </a:t>
                </a:r>
                <a:r>
                  <a:rPr lang="en-US" sz="1200" dirty="0">
                    <a:solidFill>
                      <a:schemeClr val="tx1"/>
                    </a:solidFill>
                  </a:rPr>
                  <a:t>included:</a:t>
                </a:r>
              </a:p>
              <a:p>
                <a:pPr>
                  <a:lnSpc>
                    <a:spcPct val="100000"/>
                  </a:lnSpc>
                  <a:spcBef>
                    <a:spcPts val="100"/>
                  </a:spcBef>
                  <a:spcAft>
                    <a:spcPts val="0"/>
                  </a:spcAft>
                  <a:buClrTx/>
                </a:pPr>
                <a:r>
                  <a:rPr lang="en-US" sz="1200" dirty="0">
                    <a:solidFill>
                      <a:schemeClr val="tx1"/>
                    </a:solidFill>
                  </a:rPr>
                  <a:t>Established migration environment and benchmarked migration through put.</a:t>
                </a:r>
              </a:p>
              <a:p>
                <a:pPr>
                  <a:lnSpc>
                    <a:spcPct val="100000"/>
                  </a:lnSpc>
                  <a:spcBef>
                    <a:spcPts val="100"/>
                  </a:spcBef>
                  <a:spcAft>
                    <a:spcPts val="0"/>
                  </a:spcAft>
                  <a:buClrTx/>
                </a:pPr>
                <a:r>
                  <a:rPr lang="en-US" sz="1200" dirty="0">
                    <a:solidFill>
                      <a:schemeClr val="tx1"/>
                    </a:solidFill>
                  </a:rPr>
                  <a:t>Integration with existing client systems and solutions</a:t>
                </a:r>
              </a:p>
              <a:p>
                <a:pPr>
                  <a:lnSpc>
                    <a:spcPct val="100000"/>
                  </a:lnSpc>
                  <a:spcBef>
                    <a:spcPts val="100"/>
                  </a:spcBef>
                  <a:spcAft>
                    <a:spcPts val="0"/>
                  </a:spcAft>
                  <a:buClrTx/>
                </a:pPr>
                <a:r>
                  <a:rPr lang="en-US" sz="1200" dirty="0">
                    <a:solidFill>
                      <a:schemeClr val="tx1"/>
                    </a:solidFill>
                  </a:rPr>
                  <a:t>“Migration factory” to run migrations and report results</a:t>
                </a:r>
              </a:p>
              <a:p>
                <a:pPr>
                  <a:lnSpc>
                    <a:spcPct val="100000"/>
                  </a:lnSpc>
                  <a:spcBef>
                    <a:spcPts val="100"/>
                  </a:spcBef>
                  <a:spcAft>
                    <a:spcPts val="0"/>
                  </a:spcAft>
                  <a:buClrTx/>
                </a:pPr>
                <a:r>
                  <a:rPr lang="en-US" sz="1200" dirty="0">
                    <a:solidFill>
                      <a:schemeClr val="tx1"/>
                    </a:solidFill>
                  </a:rPr>
                  <a:t>Project management oversight</a:t>
                </a:r>
              </a:p>
              <a:p>
                <a:pPr>
                  <a:lnSpc>
                    <a:spcPct val="100000"/>
                  </a:lnSpc>
                  <a:spcBef>
                    <a:spcPts val="100"/>
                  </a:spcBef>
                  <a:spcAft>
                    <a:spcPts val="0"/>
                  </a:spcAft>
                  <a:buClrTx/>
                </a:pPr>
                <a:r>
                  <a:rPr lang="en-US" sz="1200" dirty="0">
                    <a:solidFill>
                      <a:schemeClr val="tx1"/>
                    </a:solidFill>
                  </a:rPr>
                  <a:t>Migration to state of the art Perimeter Messaging solution</a:t>
                </a:r>
              </a:p>
              <a:p>
                <a:pPr>
                  <a:lnSpc>
                    <a:spcPct val="100000"/>
                  </a:lnSpc>
                  <a:spcBef>
                    <a:spcPts val="100"/>
                  </a:spcBef>
                  <a:spcAft>
                    <a:spcPts val="0"/>
                  </a:spcAft>
                  <a:buClrTx/>
                </a:pPr>
                <a:r>
                  <a:rPr lang="en-US" sz="1200" dirty="0">
                    <a:solidFill>
                      <a:schemeClr val="tx1"/>
                    </a:solidFill>
                  </a:rPr>
                  <a:t>Integration with existing Lync/Enterprise Voice Implementation</a:t>
                </a:r>
              </a:p>
              <a:p>
                <a:pPr>
                  <a:lnSpc>
                    <a:spcPct val="100000"/>
                  </a:lnSpc>
                  <a:spcBef>
                    <a:spcPts val="100"/>
                  </a:spcBef>
                  <a:spcAft>
                    <a:spcPts val="0"/>
                  </a:spcAft>
                  <a:buClrTx/>
                </a:pPr>
                <a:r>
                  <a:rPr lang="en-US" sz="1200" dirty="0">
                    <a:solidFill>
                      <a:schemeClr val="tx1"/>
                    </a:solidFill>
                  </a:rPr>
                  <a:t>Wrapper Service to leverage relationship with Microsoft to provide support of new Office 365 environment</a:t>
                </a:r>
              </a:p>
            </p:txBody>
          </p:sp>
        </p:grpSp>
        <p:cxnSp>
          <p:nvCxnSpPr>
            <p:cNvPr id="26" name="Straight Connector 25"/>
            <p:cNvCxnSpPr>
              <a:cxnSpLocks/>
            </p:cNvCxnSpPr>
            <p:nvPr/>
          </p:nvCxnSpPr>
          <p:spPr>
            <a:xfrm>
              <a:off x="7630087" y="4215429"/>
              <a:ext cx="6334985" cy="0"/>
            </a:xfrm>
            <a:prstGeom prst="line">
              <a:avLst/>
            </a:prstGeom>
            <a:ln w="76200" cap="sq"/>
          </p:spPr>
          <p:style>
            <a:lnRef idx="1">
              <a:schemeClr val="accent1"/>
            </a:lnRef>
            <a:fillRef idx="0">
              <a:schemeClr val="accent1"/>
            </a:fillRef>
            <a:effectRef idx="0">
              <a:schemeClr val="accent1"/>
            </a:effectRef>
            <a:fontRef idx="minor">
              <a:schemeClr val="lt1"/>
            </a:fontRef>
          </p:style>
        </p:cxnSp>
      </p:grpSp>
      <p:grpSp>
        <p:nvGrpSpPr>
          <p:cNvPr id="30" name="Group 29"/>
          <p:cNvGrpSpPr/>
          <p:nvPr/>
        </p:nvGrpSpPr>
        <p:grpSpPr>
          <a:xfrm>
            <a:off x="6095999" y="5708719"/>
            <a:ext cx="7848601" cy="1498598"/>
            <a:chOff x="7582462" y="5566543"/>
            <a:chExt cx="6590739" cy="1498598"/>
          </a:xfrm>
        </p:grpSpPr>
        <p:sp>
          <p:nvSpPr>
            <p:cNvPr id="27" name="Content Placeholder 10"/>
            <p:cNvSpPr txBox="1">
              <a:spLocks/>
            </p:cNvSpPr>
            <p:nvPr/>
          </p:nvSpPr>
          <p:spPr>
            <a:xfrm>
              <a:off x="7582462" y="5566543"/>
              <a:ext cx="6068273" cy="642100"/>
            </a:xfrm>
            <a:prstGeom prst="rect">
              <a:avLst/>
            </a:prstGeom>
          </p:spPr>
          <p:txBody>
            <a:bodyPr lIns="0">
              <a:noAutofit/>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pPr>
                <a:lnSpc>
                  <a:spcPct val="90000"/>
                </a:lnSpc>
                <a:spcBef>
                  <a:spcPts val="1800"/>
                </a:spcBef>
                <a:spcAft>
                  <a:spcPts val="0"/>
                </a:spcAft>
              </a:pPr>
              <a:r>
                <a:rPr lang="en-US" sz="1800">
                  <a:solidFill>
                    <a:schemeClr val="tx2"/>
                  </a:solidFill>
                </a:rPr>
                <a:t>RESULTS</a:t>
              </a:r>
            </a:p>
          </p:txBody>
        </p:sp>
        <p:sp>
          <p:nvSpPr>
            <p:cNvPr id="28" name="Content Placeholder 10"/>
            <p:cNvSpPr txBox="1">
              <a:spLocks/>
            </p:cNvSpPr>
            <p:nvPr/>
          </p:nvSpPr>
          <p:spPr bwMode="auto">
            <a:xfrm>
              <a:off x="7582463" y="6103339"/>
              <a:ext cx="6590738" cy="961802"/>
            </a:xfrm>
            <a:prstGeom prst="rect">
              <a:avLst/>
            </a:prstGeom>
            <a:noFill/>
            <a:ln w="12700">
              <a:noFill/>
              <a:miter lim="800000"/>
              <a:headEnd/>
              <a:tailEnd/>
            </a:ln>
            <a:effectLst/>
          </p:spPr>
          <p:txBody>
            <a:bodyPr vert="horz" wrap="square" lIns="0" tIns="0" rIns="0" bIns="0" numCol="1" anchor="t" anchorCtr="0" compatLnSpc="1">
              <a:prstTxWarp prst="textNoShape">
                <a:avLst/>
              </a:prstTxWarp>
              <a:spAutoFit/>
            </a:bodyPr>
            <a:lstStyle>
              <a:lvl1pPr marL="238114" indent="-238114" algn="l" defTabSz="1349308" rtl="0" eaLnBrk="1" fontAlgn="base" hangingPunct="1">
                <a:lnSpc>
                  <a:spcPct val="110000"/>
                </a:lnSpc>
                <a:spcBef>
                  <a:spcPct val="40000"/>
                </a:spcBef>
                <a:spcAft>
                  <a:spcPct val="0"/>
                </a:spcAft>
                <a:buClr>
                  <a:schemeClr val="bg1"/>
                </a:buClr>
                <a:buChar char="•"/>
                <a:defRPr sz="2000">
                  <a:solidFill>
                    <a:schemeClr val="bg2">
                      <a:lumMod val="60000"/>
                      <a:lumOff val="40000"/>
                    </a:schemeClr>
                  </a:solidFill>
                  <a:latin typeface="+mn-lt"/>
                  <a:ea typeface="+mn-ea"/>
                  <a:cs typeface="+mn-cs"/>
                </a:defRPr>
              </a:lvl1pPr>
              <a:lvl2pPr marL="487566" indent="-247185" algn="l" defTabSz="1349308" rtl="0" eaLnBrk="1" fontAlgn="base" hangingPunct="1">
                <a:lnSpc>
                  <a:spcPct val="110000"/>
                </a:lnSpc>
                <a:spcBef>
                  <a:spcPct val="40000"/>
                </a:spcBef>
                <a:spcAft>
                  <a:spcPct val="0"/>
                </a:spcAft>
                <a:buClr>
                  <a:schemeClr val="bg1"/>
                </a:buClr>
                <a:buFont typeface="Arial" pitchFamily="34" charset="0"/>
                <a:buChar char="–"/>
                <a:defRPr sz="1800">
                  <a:solidFill>
                    <a:schemeClr val="bg2">
                      <a:lumMod val="60000"/>
                      <a:lumOff val="40000"/>
                    </a:schemeClr>
                  </a:solidFill>
                  <a:latin typeface="+mn-lt"/>
                </a:defRPr>
              </a:lvl2pPr>
              <a:lvl3pPr marL="723411" indent="-233578" algn="l" defTabSz="1349308" rtl="0" eaLnBrk="1" fontAlgn="base" hangingPunct="1">
                <a:lnSpc>
                  <a:spcPct val="110000"/>
                </a:lnSpc>
                <a:spcBef>
                  <a:spcPct val="40000"/>
                </a:spcBef>
                <a:spcAft>
                  <a:spcPct val="0"/>
                </a:spcAft>
                <a:buClr>
                  <a:schemeClr val="bg1"/>
                </a:buClr>
                <a:buChar char="•"/>
                <a:defRPr sz="1800">
                  <a:solidFill>
                    <a:schemeClr val="bg2">
                      <a:lumMod val="60000"/>
                      <a:lumOff val="40000"/>
                    </a:schemeClr>
                  </a:solidFill>
                  <a:latin typeface="+mn-lt"/>
                </a:defRPr>
              </a:lvl3pPr>
              <a:lvl4pPr marL="984201" indent="-258523" algn="l" defTabSz="1349308" rtl="0" eaLnBrk="1" fontAlgn="base" hangingPunct="1">
                <a:lnSpc>
                  <a:spcPct val="110000"/>
                </a:lnSpc>
                <a:spcBef>
                  <a:spcPct val="40000"/>
                </a:spcBef>
                <a:spcAft>
                  <a:spcPct val="0"/>
                </a:spcAft>
                <a:buClr>
                  <a:schemeClr val="bg1"/>
                </a:buClr>
                <a:buFont typeface="Arial" pitchFamily="34" charset="0"/>
                <a:buChar char="–"/>
                <a:defRPr sz="1600">
                  <a:solidFill>
                    <a:schemeClr val="bg2">
                      <a:lumMod val="60000"/>
                      <a:lumOff val="40000"/>
                    </a:schemeClr>
                  </a:solidFill>
                  <a:latin typeface="+mn-lt"/>
                </a:defRPr>
              </a:lvl4pPr>
              <a:lvl5pPr marL="1217779" indent="-231310" algn="l" defTabSz="1349308" rtl="0" eaLnBrk="1" fontAlgn="base" hangingPunct="1">
                <a:lnSpc>
                  <a:spcPct val="110000"/>
                </a:lnSpc>
                <a:spcBef>
                  <a:spcPct val="40000"/>
                </a:spcBef>
                <a:spcAft>
                  <a:spcPct val="0"/>
                </a:spcAft>
                <a:buClr>
                  <a:schemeClr val="bg1"/>
                </a:buClr>
                <a:buFont typeface="Arial" pitchFamily="34" charset="0"/>
                <a:buChar char="»"/>
                <a:defRPr sz="1400">
                  <a:solidFill>
                    <a:schemeClr val="bg2">
                      <a:lumMod val="60000"/>
                      <a:lumOff val="40000"/>
                    </a:schemeClr>
                  </a:solidFill>
                  <a:latin typeface="+mn-lt"/>
                </a:defRPr>
              </a:lvl5pPr>
              <a:lvl6pPr marL="1870889"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6pPr>
              <a:lvl7pPr marL="252400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7pPr>
              <a:lvl8pPr marL="317711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8pPr>
              <a:lvl9pPr marL="383022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9pPr>
            </a:lstStyle>
            <a:p>
              <a:pPr>
                <a:lnSpc>
                  <a:spcPct val="100000"/>
                </a:lnSpc>
                <a:spcBef>
                  <a:spcPts val="100"/>
                </a:spcBef>
                <a:spcAft>
                  <a:spcPts val="0"/>
                </a:spcAft>
                <a:buClrTx/>
              </a:pPr>
              <a:r>
                <a:rPr lang="en-US" sz="1200">
                  <a:solidFill>
                    <a:schemeClr val="tx1"/>
                  </a:solidFill>
                </a:rPr>
                <a:t>Migrated 66,338 mailboxes from Microsoft Exchange to Office 365 Exchange Online and more than 37 TB of data with minimal impact</a:t>
              </a:r>
            </a:p>
            <a:p>
              <a:pPr>
                <a:lnSpc>
                  <a:spcPct val="100000"/>
                </a:lnSpc>
                <a:spcBef>
                  <a:spcPts val="100"/>
                </a:spcBef>
                <a:spcAft>
                  <a:spcPts val="0"/>
                </a:spcAft>
                <a:buClrTx/>
              </a:pPr>
              <a:r>
                <a:rPr lang="en-US" sz="1200">
                  <a:solidFill>
                    <a:schemeClr val="tx1"/>
                  </a:solidFill>
                </a:rPr>
                <a:t>Standardized processes and innovative services for employees</a:t>
              </a:r>
            </a:p>
            <a:p>
              <a:pPr>
                <a:lnSpc>
                  <a:spcPct val="100000"/>
                </a:lnSpc>
                <a:spcBef>
                  <a:spcPts val="100"/>
                </a:spcBef>
                <a:spcAft>
                  <a:spcPts val="0"/>
                </a:spcAft>
                <a:buClrTx/>
              </a:pPr>
              <a:r>
                <a:rPr lang="en-US" sz="1200">
                  <a:solidFill>
                    <a:schemeClr val="tx1"/>
                  </a:solidFill>
                </a:rPr>
                <a:t>Reduced cost </a:t>
              </a:r>
              <a:endParaRPr lang="en-US" sz="1200" strike="sngStrike">
                <a:solidFill>
                  <a:schemeClr val="tx1"/>
                </a:solidFill>
              </a:endParaRPr>
            </a:p>
            <a:p>
              <a:pPr>
                <a:lnSpc>
                  <a:spcPct val="100000"/>
                </a:lnSpc>
                <a:spcBef>
                  <a:spcPts val="100"/>
                </a:spcBef>
                <a:spcAft>
                  <a:spcPts val="0"/>
                </a:spcAft>
                <a:buClrTx/>
              </a:pPr>
              <a:r>
                <a:rPr lang="en-US" sz="1200">
                  <a:solidFill>
                    <a:schemeClr val="tx1"/>
                  </a:solidFill>
                </a:rPr>
                <a:t>Increase mailbox size</a:t>
              </a:r>
            </a:p>
          </p:txBody>
        </p:sp>
        <p:cxnSp>
          <p:nvCxnSpPr>
            <p:cNvPr id="29" name="Straight Connector 28"/>
            <p:cNvCxnSpPr>
              <a:cxnSpLocks/>
            </p:cNvCxnSpPr>
            <p:nvPr/>
          </p:nvCxnSpPr>
          <p:spPr>
            <a:xfrm>
              <a:off x="7630087" y="5998341"/>
              <a:ext cx="6334985" cy="0"/>
            </a:xfrm>
            <a:prstGeom prst="line">
              <a:avLst/>
            </a:prstGeom>
            <a:ln w="76200" cap="sq"/>
          </p:spPr>
          <p:style>
            <a:lnRef idx="1">
              <a:schemeClr val="accent1"/>
            </a:lnRef>
            <a:fillRef idx="0">
              <a:schemeClr val="accent1"/>
            </a:fillRef>
            <a:effectRef idx="0">
              <a:schemeClr val="accent1"/>
            </a:effectRef>
            <a:fontRef idx="minor">
              <a:schemeClr val="lt1"/>
            </a:fontRef>
          </p:style>
        </p:cxnSp>
      </p:grpSp>
      <p:grpSp>
        <p:nvGrpSpPr>
          <p:cNvPr id="4" name="Group 3"/>
          <p:cNvGrpSpPr/>
          <p:nvPr/>
        </p:nvGrpSpPr>
        <p:grpSpPr>
          <a:xfrm>
            <a:off x="657519" y="5631563"/>
            <a:ext cx="3886200" cy="922776"/>
            <a:chOff x="685800" y="5851526"/>
            <a:chExt cx="3886200" cy="922776"/>
          </a:xfrm>
        </p:grpSpPr>
        <p:grpSp>
          <p:nvGrpSpPr>
            <p:cNvPr id="37" name="Group 36"/>
            <p:cNvGrpSpPr/>
            <p:nvPr/>
          </p:nvGrpSpPr>
          <p:grpSpPr>
            <a:xfrm>
              <a:off x="685800" y="5851526"/>
              <a:ext cx="3886200" cy="922776"/>
              <a:chOff x="1299210" y="6019800"/>
              <a:chExt cx="3886200" cy="922776"/>
            </a:xfrm>
          </p:grpSpPr>
          <p:sp>
            <p:nvSpPr>
              <p:cNvPr id="38" name="TextBox 37"/>
              <p:cNvSpPr txBox="1"/>
              <p:nvPr/>
            </p:nvSpPr>
            <p:spPr>
              <a:xfrm>
                <a:off x="3429000" y="6019800"/>
                <a:ext cx="1756410" cy="922776"/>
              </a:xfrm>
              <a:prstGeom prst="roundRect">
                <a:avLst>
                  <a:gd name="adj" fmla="val 50000"/>
                </a:avLst>
              </a:prstGeom>
              <a:solidFill>
                <a:schemeClr val="bg1"/>
              </a:solidFill>
              <a:ln>
                <a:noFill/>
              </a:ln>
            </p:spPr>
            <p:txBody>
              <a:bodyPr wrap="square" rtlCol="0" anchor="ctr" anchorCtr="0">
                <a:noAutofit/>
              </a:bodyPr>
              <a:lstStyle/>
              <a:p>
                <a:pPr algn="ctr" defTabSz="1097280">
                  <a:lnSpc>
                    <a:spcPct val="85000"/>
                  </a:lnSpc>
                </a:pPr>
                <a:endParaRPr lang="en-US" sz="1400"/>
              </a:p>
            </p:txBody>
          </p:sp>
          <p:sp>
            <p:nvSpPr>
              <p:cNvPr id="39" name="Rectangle 38"/>
              <p:cNvSpPr/>
              <p:nvPr/>
            </p:nvSpPr>
            <p:spPr>
              <a:xfrm>
                <a:off x="1299210" y="6019800"/>
                <a:ext cx="2718340" cy="922776"/>
              </a:xfrm>
              <a:prstGeom prst="rect">
                <a:avLst/>
              </a:prstGeom>
              <a:solidFill>
                <a:schemeClr val="bg1"/>
              </a:solidFill>
              <a:ln>
                <a:noFill/>
              </a:ln>
            </p:spPr>
            <p:txBody>
              <a:bodyPr wrap="square" rtlCol="0" anchor="ctr" anchorCtr="0">
                <a:noAutofit/>
              </a:bodyPr>
              <a:lstStyle/>
              <a:p>
                <a:pPr algn="ctr" defTabSz="1097280">
                  <a:lnSpc>
                    <a:spcPct val="85000"/>
                  </a:lnSpc>
                </a:pPr>
                <a:endParaRPr lang="en-US" sz="2000" b="1">
                  <a:solidFill>
                    <a:schemeClr val="tx1"/>
                  </a:solidFill>
                </a:endParaRPr>
              </a:p>
            </p:txBody>
          </p:sp>
        </p:grpSp>
        <p:sp>
          <p:nvSpPr>
            <p:cNvPr id="40" name="TextBox 39"/>
            <p:cNvSpPr txBox="1"/>
            <p:nvPr/>
          </p:nvSpPr>
          <p:spPr>
            <a:xfrm>
              <a:off x="914400" y="5870978"/>
              <a:ext cx="1571459" cy="903324"/>
            </a:xfrm>
            <a:prstGeom prst="rect">
              <a:avLst/>
            </a:prstGeom>
            <a:noFill/>
          </p:spPr>
          <p:txBody>
            <a:bodyPr wrap="square" rtlCol="0" anchor="ctr" anchorCtr="0">
              <a:noAutofit/>
            </a:bodyPr>
            <a:lstStyle/>
            <a:p>
              <a:pPr algn="ctr" defTabSz="1097280">
                <a:lnSpc>
                  <a:spcPct val="85000"/>
                </a:lnSpc>
              </a:pPr>
              <a:r>
                <a:rPr lang="en-US" sz="1400" b="1" dirty="0"/>
                <a:t>Cost reduction</a:t>
              </a:r>
              <a:endParaRPr lang="en-US" sz="1050" dirty="0"/>
            </a:p>
          </p:txBody>
        </p:sp>
        <p:sp>
          <p:nvSpPr>
            <p:cNvPr id="47" name="TextBox 46"/>
            <p:cNvSpPr txBox="1"/>
            <p:nvPr/>
          </p:nvSpPr>
          <p:spPr>
            <a:xfrm>
              <a:off x="2671666" y="5870978"/>
              <a:ext cx="1571459" cy="903324"/>
            </a:xfrm>
            <a:prstGeom prst="rect">
              <a:avLst/>
            </a:prstGeom>
            <a:noFill/>
          </p:spPr>
          <p:txBody>
            <a:bodyPr wrap="square" rtlCol="0" anchor="ctr" anchorCtr="0">
              <a:noAutofit/>
            </a:bodyPr>
            <a:lstStyle/>
            <a:p>
              <a:pPr algn="ctr" defTabSz="1097280">
                <a:lnSpc>
                  <a:spcPct val="85000"/>
                </a:lnSpc>
              </a:pPr>
              <a:r>
                <a:rPr lang="en-US" sz="2000" b="1"/>
                <a:t>66,338 </a:t>
              </a:r>
              <a:r>
                <a:rPr lang="en-US" sz="1400"/>
                <a:t>mailboxes migrated</a:t>
              </a:r>
            </a:p>
          </p:txBody>
        </p:sp>
      </p:grpSp>
      <p:grpSp>
        <p:nvGrpSpPr>
          <p:cNvPr id="42" name="Group 41"/>
          <p:cNvGrpSpPr/>
          <p:nvPr/>
        </p:nvGrpSpPr>
        <p:grpSpPr>
          <a:xfrm>
            <a:off x="5275871" y="3360955"/>
            <a:ext cx="576776" cy="663887"/>
            <a:chOff x="2743200" y="1483182"/>
            <a:chExt cx="576776" cy="663887"/>
          </a:xfrm>
          <a:solidFill>
            <a:schemeClr val="accent2"/>
          </a:solidFill>
        </p:grpSpPr>
        <p:sp>
          <p:nvSpPr>
            <p:cNvPr id="43" name="Arrow: Chevron 8"/>
            <p:cNvSpPr/>
            <p:nvPr/>
          </p:nvSpPr>
          <p:spPr>
            <a:xfrm>
              <a:off x="2743200" y="1483182"/>
              <a:ext cx="323557" cy="663887"/>
            </a:xfrm>
            <a:prstGeom prst="chevron">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800">
                <a:solidFill>
                  <a:srgbClr val="000000"/>
                </a:solidFill>
              </a:endParaRPr>
            </a:p>
          </p:txBody>
        </p:sp>
        <p:sp>
          <p:nvSpPr>
            <p:cNvPr id="44" name="Arrow: Chevron 9"/>
            <p:cNvSpPr/>
            <p:nvPr/>
          </p:nvSpPr>
          <p:spPr>
            <a:xfrm>
              <a:off x="2996419" y="1483182"/>
              <a:ext cx="323557" cy="663887"/>
            </a:xfrm>
            <a:prstGeom prst="chevron">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800">
                <a:solidFill>
                  <a:srgbClr val="000000"/>
                </a:solidFill>
              </a:endParaRPr>
            </a:p>
          </p:txBody>
        </p:sp>
      </p:grpSp>
      <p:grpSp>
        <p:nvGrpSpPr>
          <p:cNvPr id="45" name="Group 44"/>
          <p:cNvGrpSpPr/>
          <p:nvPr/>
        </p:nvGrpSpPr>
        <p:grpSpPr>
          <a:xfrm>
            <a:off x="5275871" y="5809304"/>
            <a:ext cx="576776" cy="663887"/>
            <a:chOff x="2743200" y="1483182"/>
            <a:chExt cx="576776" cy="663887"/>
          </a:xfrm>
          <a:solidFill>
            <a:schemeClr val="accent2"/>
          </a:solidFill>
        </p:grpSpPr>
        <p:sp>
          <p:nvSpPr>
            <p:cNvPr id="46" name="Arrow: Chevron 11"/>
            <p:cNvSpPr/>
            <p:nvPr/>
          </p:nvSpPr>
          <p:spPr>
            <a:xfrm>
              <a:off x="2743200" y="1483182"/>
              <a:ext cx="323557" cy="663887"/>
            </a:xfrm>
            <a:prstGeom prst="chevron">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800">
                <a:solidFill>
                  <a:srgbClr val="000000"/>
                </a:solidFill>
              </a:endParaRPr>
            </a:p>
          </p:txBody>
        </p:sp>
        <p:sp>
          <p:nvSpPr>
            <p:cNvPr id="48" name="Arrow: Chevron 12"/>
            <p:cNvSpPr/>
            <p:nvPr/>
          </p:nvSpPr>
          <p:spPr>
            <a:xfrm>
              <a:off x="2996419" y="1483182"/>
              <a:ext cx="323557" cy="663887"/>
            </a:xfrm>
            <a:prstGeom prst="chevron">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800">
                <a:solidFill>
                  <a:srgbClr val="000000"/>
                </a:solidFill>
              </a:endParaRPr>
            </a:p>
          </p:txBody>
        </p:sp>
      </p:grpSp>
      <p:grpSp>
        <p:nvGrpSpPr>
          <p:cNvPr id="49" name="Group 48"/>
          <p:cNvGrpSpPr/>
          <p:nvPr/>
        </p:nvGrpSpPr>
        <p:grpSpPr>
          <a:xfrm>
            <a:off x="5275871" y="1915416"/>
            <a:ext cx="576776" cy="663887"/>
            <a:chOff x="2743200" y="1483182"/>
            <a:chExt cx="576776" cy="663887"/>
          </a:xfrm>
          <a:solidFill>
            <a:schemeClr val="accent2"/>
          </a:solidFill>
        </p:grpSpPr>
        <p:sp>
          <p:nvSpPr>
            <p:cNvPr id="50" name="Arrow: Chevron 5"/>
            <p:cNvSpPr/>
            <p:nvPr/>
          </p:nvSpPr>
          <p:spPr>
            <a:xfrm>
              <a:off x="2743200" y="1483182"/>
              <a:ext cx="323557" cy="663887"/>
            </a:xfrm>
            <a:prstGeom prst="chevron">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800">
                <a:solidFill>
                  <a:srgbClr val="000000"/>
                </a:solidFill>
              </a:endParaRPr>
            </a:p>
          </p:txBody>
        </p:sp>
        <p:sp>
          <p:nvSpPr>
            <p:cNvPr id="51" name="Arrow: Chevron 6"/>
            <p:cNvSpPr/>
            <p:nvPr/>
          </p:nvSpPr>
          <p:spPr>
            <a:xfrm>
              <a:off x="2996419" y="1483182"/>
              <a:ext cx="323557" cy="663887"/>
            </a:xfrm>
            <a:prstGeom prst="chevron">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800">
                <a:solidFill>
                  <a:srgbClr val="000000"/>
                </a:solidFill>
              </a:endParaRPr>
            </a:p>
          </p:txBody>
        </p:sp>
      </p:grpSp>
    </p:spTree>
    <p:extLst>
      <p:ext uri="{BB962C8B-B14F-4D97-AF65-F5344CB8AC3E}">
        <p14:creationId xmlns:p14="http://schemas.microsoft.com/office/powerpoint/2010/main" val="328578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 xmlns:a16="http://schemas.microsoft.com/office/drawing/2014/main" id="{D16FB1AE-EF97-2944-BF70-74EB7A199308}"/>
              </a:ext>
            </a:extLst>
          </p:cNvPr>
          <p:cNvSpPr txBox="1">
            <a:spLocks/>
          </p:cNvSpPr>
          <p:nvPr/>
        </p:nvSpPr>
        <p:spPr>
          <a:xfrm>
            <a:off x="3867150" y="759949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2"/>
                </a:solidFill>
              </a:rPr>
              <a:t>DXC Proprietary and Confidential</a:t>
            </a:r>
          </a:p>
        </p:txBody>
      </p:sp>
      <p:sp>
        <p:nvSpPr>
          <p:cNvPr id="16" name="Rectangle 15">
            <a:extLst>
              <a:ext uri="{FF2B5EF4-FFF2-40B4-BE49-F238E27FC236}">
                <a16:creationId xmlns="" xmlns:a16="http://schemas.microsoft.com/office/drawing/2014/main" id="{8641A6AD-7522-5241-9D9B-A8A94F1BE882}"/>
              </a:ext>
            </a:extLst>
          </p:cNvPr>
          <p:cNvSpPr/>
          <p:nvPr/>
        </p:nvSpPr>
        <p:spPr>
          <a:xfrm>
            <a:off x="0" y="1"/>
            <a:ext cx="14630399" cy="8229599"/>
          </a:xfrm>
          <a:prstGeom prst="rect">
            <a:avLst/>
          </a:prstGeom>
          <a:solidFill>
            <a:schemeClr val="tx1"/>
          </a:solidFill>
          <a:ln w="19050">
            <a:solidFill>
              <a:schemeClr val="accent1"/>
            </a:solidFill>
          </a:ln>
        </p:spPr>
        <p:style>
          <a:lnRef idx="0">
            <a:schemeClr val="accent1"/>
          </a:lnRef>
          <a:fillRef idx="1">
            <a:schemeClr val="accent1"/>
          </a:fillRef>
          <a:effectRef idx="0">
            <a:schemeClr val="accent1"/>
          </a:effectRef>
          <a:fontRef idx="minor">
            <a:schemeClr val="lt1"/>
          </a:fontRef>
        </p:style>
        <p:txBody>
          <a:bodyPr lIns="182880" tIns="182880" rIns="182880" bIns="182880" rtlCol="0" anchor="ctr"/>
          <a:lstStyle/>
          <a:p>
            <a:pPr algn="l"/>
            <a:endParaRPr lang="en-US" sz="2000"/>
          </a:p>
        </p:txBody>
      </p:sp>
      <p:sp>
        <p:nvSpPr>
          <p:cNvPr id="17" name="Freeform 9">
            <a:extLst>
              <a:ext uri="{FF2B5EF4-FFF2-40B4-BE49-F238E27FC236}">
                <a16:creationId xmlns="" xmlns:a16="http://schemas.microsoft.com/office/drawing/2014/main" id="{8AF69154-6D15-5C42-AC5C-0D9F2CB06CD5}"/>
              </a:ext>
            </a:extLst>
          </p:cNvPr>
          <p:cNvSpPr>
            <a:spLocks noChangeAspect="1"/>
          </p:cNvSpPr>
          <p:nvPr/>
        </p:nvSpPr>
        <p:spPr bwMode="black">
          <a:xfrm>
            <a:off x="448311"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46304" tIns="73152" rIns="146304" bIns="73152" numCol="1" anchor="t" anchorCtr="0" compatLnSpc="1">
            <a:prstTxWarp prst="textNoShape">
              <a:avLst/>
            </a:prstTxWarp>
          </a:bodyPr>
          <a:lstStyle/>
          <a:p>
            <a:pPr defTabSz="1462981"/>
            <a:endParaRPr lang="en-US" sz="4608">
              <a:solidFill>
                <a:srgbClr val="000000"/>
              </a:solidFill>
            </a:endParaRPr>
          </a:p>
        </p:txBody>
      </p:sp>
      <p:sp>
        <p:nvSpPr>
          <p:cNvPr id="18" name="Text Box 115">
            <a:extLst>
              <a:ext uri="{FF2B5EF4-FFF2-40B4-BE49-F238E27FC236}">
                <a16:creationId xmlns="" xmlns:a16="http://schemas.microsoft.com/office/drawing/2014/main" id="{9D0EC9BA-E665-7F40-A004-2A15AEC83747}"/>
              </a:ext>
            </a:extLst>
          </p:cNvPr>
          <p:cNvSpPr txBox="1">
            <a:spLocks noChangeArrowheads="1"/>
          </p:cNvSpPr>
          <p:nvPr/>
        </p:nvSpPr>
        <p:spPr bwMode="auto">
          <a:xfrm>
            <a:off x="13533120" y="7580440"/>
            <a:ext cx="411480" cy="274320"/>
          </a:xfrm>
          <a:prstGeom prst="rect">
            <a:avLst/>
          </a:prstGeom>
          <a:noFill/>
          <a:ln w="9525">
            <a:noFill/>
            <a:miter lim="800000"/>
            <a:headEnd/>
            <a:tailEnd/>
          </a:ln>
          <a:effectLst/>
        </p:spPr>
        <p:txBody>
          <a:bodyPr wrap="square" lIns="0" tIns="0" rIns="0" bIns="0" anchor="ctr" anchorCtr="0">
            <a:noAutofit/>
          </a:bodyPr>
          <a:lstStyle/>
          <a:p>
            <a:pPr algn="r" defTabSz="820705"/>
            <a:fld id="{18E29826-F105-4F77-B977-03F4A4723A21}" type="slidenum">
              <a:rPr lang="en-US" sz="1100" b="1">
                <a:solidFill>
                  <a:schemeClr val="bg2"/>
                </a:solidFill>
              </a:rPr>
              <a:pPr algn="r" defTabSz="820705"/>
              <a:t>6</a:t>
            </a:fld>
            <a:endParaRPr lang="en-US" sz="1100" b="1">
              <a:solidFill>
                <a:schemeClr val="bg2"/>
              </a:solidFill>
            </a:endParaRPr>
          </a:p>
        </p:txBody>
      </p:sp>
      <p:sp>
        <p:nvSpPr>
          <p:cNvPr id="19" name="Footer Placeholder 4">
            <a:extLst>
              <a:ext uri="{FF2B5EF4-FFF2-40B4-BE49-F238E27FC236}">
                <a16:creationId xmlns="" xmlns:a16="http://schemas.microsoft.com/office/drawing/2014/main" id="{D16FB1AE-EF97-2944-BF70-74EB7A199308}"/>
              </a:ext>
            </a:extLst>
          </p:cNvPr>
          <p:cNvSpPr txBox="1">
            <a:spLocks/>
          </p:cNvSpPr>
          <p:nvPr/>
        </p:nvSpPr>
        <p:spPr>
          <a:xfrm>
            <a:off x="4819359" y="758044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2"/>
                </a:solidFill>
              </a:rPr>
              <a:t>DXC Proprietary and Confidential</a:t>
            </a:r>
          </a:p>
        </p:txBody>
      </p:sp>
      <p:pic>
        <p:nvPicPr>
          <p:cNvPr id="20" name="Picture 19">
            <a:extLst>
              <a:ext uri="{FF2B5EF4-FFF2-40B4-BE49-F238E27FC236}">
                <a16:creationId xmlns="" xmlns:a16="http://schemas.microsoft.com/office/drawing/2014/main" id="{D8637B43-5F1C-F04A-81A0-F9401FAEED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44830" y="7425690"/>
            <a:ext cx="2048256" cy="581762"/>
          </a:xfrm>
          <a:prstGeom prst="rect">
            <a:avLst/>
          </a:prstGeom>
        </p:spPr>
      </p:pic>
      <p:sp>
        <p:nvSpPr>
          <p:cNvPr id="10" name="Title 1"/>
          <p:cNvSpPr txBox="1">
            <a:spLocks/>
          </p:cNvSpPr>
          <p:nvPr/>
        </p:nvSpPr>
        <p:spPr>
          <a:xfrm>
            <a:off x="5620133" y="2350631"/>
            <a:ext cx="9010267" cy="2737956"/>
          </a:xfrm>
          <a:prstGeom prst="rect">
            <a:avLst/>
          </a:prstGeom>
        </p:spPr>
        <p:txBody>
          <a:bodyPr anchor="t"/>
          <a:lstStyle>
            <a:lvl1pPr algn="l" defTabSz="1463040" rtl="0" eaLnBrk="1" latinLnBrk="0" hangingPunct="1">
              <a:lnSpc>
                <a:spcPct val="85000"/>
              </a:lnSpc>
              <a:spcBef>
                <a:spcPct val="0"/>
              </a:spcBef>
              <a:buNone/>
              <a:defRPr sz="4000" b="1" kern="1200">
                <a:solidFill>
                  <a:schemeClr val="tx1"/>
                </a:solidFill>
                <a:latin typeface="+mj-lt"/>
                <a:ea typeface="+mj-ea"/>
                <a:cs typeface="+mj-cs"/>
              </a:defRPr>
            </a:lvl1pPr>
          </a:lstStyle>
          <a:p>
            <a:r>
              <a:rPr lang="en-US" sz="6000" dirty="0" smtClean="0">
                <a:solidFill>
                  <a:schemeClr val="bg1"/>
                </a:solidFill>
              </a:rPr>
              <a:t> O365</a:t>
            </a:r>
            <a:r>
              <a:rPr lang="en-US" sz="6000" dirty="0">
                <a:solidFill>
                  <a:schemeClr val="bg1"/>
                </a:solidFill>
              </a:rPr>
              <a:t> Exchange Online </a:t>
            </a:r>
            <a:endParaRPr lang="en-US" sz="6000" dirty="0">
              <a:solidFill>
                <a:schemeClr val="bg1"/>
              </a:solidFill>
              <a:cs typeface="Arial"/>
            </a:endParaRPr>
          </a:p>
        </p:txBody>
      </p:sp>
      <p:sp>
        <p:nvSpPr>
          <p:cNvPr id="11" name="Subtitle 2"/>
          <p:cNvSpPr txBox="1">
            <a:spLocks/>
          </p:cNvSpPr>
          <p:nvPr/>
        </p:nvSpPr>
        <p:spPr>
          <a:xfrm>
            <a:off x="685800" y="3962475"/>
            <a:ext cx="10058400" cy="2209800"/>
          </a:xfrm>
          <a:prstGeom prst="rect">
            <a:avLst/>
          </a:prstGeom>
        </p:spPr>
        <p:txBody>
          <a:bodyPr anchor="t"/>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pPr marL="457200" indent="-457200">
              <a:buFont typeface="LucidaGrande"/>
              <a:buChar char="►"/>
            </a:pPr>
            <a:r>
              <a:rPr lang="en-US" sz="2400" dirty="0">
                <a:solidFill>
                  <a:schemeClr val="bg1"/>
                </a:solidFill>
              </a:rPr>
              <a:t>Current </a:t>
            </a:r>
            <a:r>
              <a:rPr lang="en-US" sz="2400" dirty="0" smtClean="0">
                <a:solidFill>
                  <a:schemeClr val="bg1"/>
                </a:solidFill>
              </a:rPr>
              <a:t>Mode </a:t>
            </a:r>
            <a:r>
              <a:rPr lang="en-US" sz="2400" dirty="0">
                <a:solidFill>
                  <a:schemeClr val="bg1"/>
                </a:solidFill>
              </a:rPr>
              <a:t>of </a:t>
            </a:r>
            <a:r>
              <a:rPr lang="en-US" sz="2400" dirty="0" smtClean="0">
                <a:solidFill>
                  <a:schemeClr val="bg1"/>
                </a:solidFill>
              </a:rPr>
              <a:t>Operation</a:t>
            </a:r>
            <a:endParaRPr lang="en-US" sz="2400" dirty="0">
              <a:solidFill>
                <a:schemeClr val="bg1"/>
              </a:solidFill>
            </a:endParaRPr>
          </a:p>
          <a:p>
            <a:pPr marL="457200" indent="-457200">
              <a:buFont typeface="LucidaGrande"/>
              <a:buChar char="►"/>
            </a:pPr>
            <a:r>
              <a:rPr lang="en-US" sz="2400" dirty="0">
                <a:solidFill>
                  <a:schemeClr val="bg1"/>
                </a:solidFill>
              </a:rPr>
              <a:t>Future Mode of Operation</a:t>
            </a:r>
            <a:endParaRPr lang="en-US" sz="2400" dirty="0">
              <a:solidFill>
                <a:schemeClr val="bg1"/>
              </a:solidFill>
              <a:cs typeface="Arial"/>
            </a:endParaRPr>
          </a:p>
          <a:p>
            <a:pPr marL="457200" indent="-457200">
              <a:buFont typeface="LucidaGrande"/>
              <a:buChar char="►"/>
            </a:pPr>
            <a:r>
              <a:rPr lang="en-US" sz="2400" dirty="0">
                <a:solidFill>
                  <a:schemeClr val="bg1"/>
                </a:solidFill>
              </a:rPr>
              <a:t>Benefits/Key Features</a:t>
            </a:r>
            <a:endParaRPr lang="en-US" sz="2400" dirty="0">
              <a:solidFill>
                <a:schemeClr val="bg1"/>
              </a:solidFill>
              <a:cs typeface="Arial"/>
            </a:endParaRPr>
          </a:p>
          <a:p>
            <a:pPr marL="457200" indent="-457200">
              <a:buFont typeface="LucidaGrande"/>
              <a:buChar char="►"/>
            </a:pPr>
            <a:r>
              <a:rPr lang="en-US" sz="2400" dirty="0">
                <a:solidFill>
                  <a:schemeClr val="bg1"/>
                </a:solidFill>
              </a:rPr>
              <a:t>Timeline, Roadmap and Next Steps</a:t>
            </a:r>
            <a:endParaRPr lang="en-US" sz="2400" dirty="0">
              <a:solidFill>
                <a:schemeClr val="bg1"/>
              </a:solidFill>
              <a:cs typeface="Arial"/>
            </a:endParaRPr>
          </a:p>
        </p:txBody>
      </p:sp>
      <p:pic>
        <p:nvPicPr>
          <p:cNvPr id="15" name="Graphic 4" descr="Heartbeat">
            <a:extLst>
              <a:ext uri="{FF2B5EF4-FFF2-40B4-BE49-F238E27FC236}">
                <a16:creationId xmlns="" xmlns:a16="http://schemas.microsoft.com/office/drawing/2014/main" id="{5CAA7110-DBE9-422E-8F96-7E3FE98EC5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59426" y="1826166"/>
            <a:ext cx="1636103" cy="1636103"/>
          </a:xfrm>
          <a:prstGeom prst="rect">
            <a:avLst/>
          </a:prstGeom>
        </p:spPr>
      </p:pic>
      <p:sp>
        <p:nvSpPr>
          <p:cNvPr id="21" name="TextBox 14">
            <a:extLst>
              <a:ext uri="{FF2B5EF4-FFF2-40B4-BE49-F238E27FC236}">
                <a16:creationId xmlns="" xmlns:a16="http://schemas.microsoft.com/office/drawing/2014/main" id="{DA84E2F0-7347-43D3-93A7-363847B10D3C}"/>
              </a:ext>
            </a:extLst>
          </p:cNvPr>
          <p:cNvSpPr txBox="1"/>
          <p:nvPr/>
        </p:nvSpPr>
        <p:spPr>
          <a:xfrm>
            <a:off x="2396171" y="2355358"/>
            <a:ext cx="3222658" cy="584775"/>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solidFill>
                  <a:schemeClr val="bg1"/>
                </a:solidFill>
                <a:latin typeface="Bodoni MT Black"/>
                <a:cs typeface="Aldhabi"/>
              </a:rPr>
              <a:t>BULPHARMA</a:t>
            </a:r>
            <a:endParaRPr lang="en-US" sz="2400" dirty="0">
              <a:solidFill>
                <a:schemeClr val="bg1"/>
              </a:solidFill>
              <a:latin typeface="Bodoni MT Black"/>
              <a:cs typeface="Aldhabi"/>
            </a:endParaRPr>
          </a:p>
        </p:txBody>
      </p:sp>
      <p:sp>
        <p:nvSpPr>
          <p:cNvPr id="22" name="TextBox 16">
            <a:extLst>
              <a:ext uri="{FF2B5EF4-FFF2-40B4-BE49-F238E27FC236}">
                <a16:creationId xmlns="" xmlns:a16="http://schemas.microsoft.com/office/drawing/2014/main" id="{94E43ABD-4B87-4C3E-B9A2-4F812998D32D}"/>
              </a:ext>
            </a:extLst>
          </p:cNvPr>
          <p:cNvSpPr txBox="1"/>
          <p:nvPr/>
        </p:nvSpPr>
        <p:spPr>
          <a:xfrm>
            <a:off x="1026644" y="3089720"/>
            <a:ext cx="458328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B050"/>
                </a:solidFill>
                <a:latin typeface="Berlin Sans FB" panose="020E0602020502020306" pitchFamily="34" charset="0"/>
              </a:rPr>
              <a:t>Your choice Today for healthier Tomorrow </a:t>
            </a:r>
          </a:p>
        </p:txBody>
      </p:sp>
    </p:spTree>
    <p:extLst>
      <p:ext uri="{BB962C8B-B14F-4D97-AF65-F5344CB8AC3E}">
        <p14:creationId xmlns:p14="http://schemas.microsoft.com/office/powerpoint/2010/main" val="2069810825"/>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5304149" y="1934269"/>
            <a:ext cx="576776" cy="663887"/>
            <a:chOff x="2743200" y="1483182"/>
            <a:chExt cx="576776" cy="663887"/>
          </a:xfrm>
          <a:solidFill>
            <a:schemeClr val="accent2"/>
          </a:solidFill>
        </p:grpSpPr>
        <p:sp>
          <p:nvSpPr>
            <p:cNvPr id="57" name="Arrow: Chevron 5"/>
            <p:cNvSpPr/>
            <p:nvPr/>
          </p:nvSpPr>
          <p:spPr>
            <a:xfrm>
              <a:off x="2743200" y="1483182"/>
              <a:ext cx="323557" cy="663887"/>
            </a:xfrm>
            <a:prstGeom prst="chevron">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800">
                <a:solidFill>
                  <a:srgbClr val="000000"/>
                </a:solidFill>
              </a:endParaRPr>
            </a:p>
          </p:txBody>
        </p:sp>
        <p:sp>
          <p:nvSpPr>
            <p:cNvPr id="58" name="Arrow: Chevron 6"/>
            <p:cNvSpPr/>
            <p:nvPr/>
          </p:nvSpPr>
          <p:spPr>
            <a:xfrm>
              <a:off x="2996419" y="1483182"/>
              <a:ext cx="323557" cy="663887"/>
            </a:xfrm>
            <a:prstGeom prst="chevron">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800">
                <a:solidFill>
                  <a:srgbClr val="000000"/>
                </a:solidFill>
              </a:endParaRPr>
            </a:p>
          </p:txBody>
        </p:sp>
      </p:grpSp>
      <p:grpSp>
        <p:nvGrpSpPr>
          <p:cNvPr id="36" name="Group 35"/>
          <p:cNvGrpSpPr/>
          <p:nvPr/>
        </p:nvGrpSpPr>
        <p:grpSpPr>
          <a:xfrm>
            <a:off x="5304149" y="3989095"/>
            <a:ext cx="576776" cy="663887"/>
            <a:chOff x="2743200" y="1483182"/>
            <a:chExt cx="576776" cy="663887"/>
          </a:xfrm>
          <a:solidFill>
            <a:schemeClr val="accent2"/>
          </a:solidFill>
        </p:grpSpPr>
        <p:sp>
          <p:nvSpPr>
            <p:cNvPr id="55" name="Arrow: Chevron 8"/>
            <p:cNvSpPr/>
            <p:nvPr/>
          </p:nvSpPr>
          <p:spPr>
            <a:xfrm>
              <a:off x="2743200" y="1483182"/>
              <a:ext cx="323557" cy="663887"/>
            </a:xfrm>
            <a:prstGeom prst="chevron">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800">
                <a:solidFill>
                  <a:srgbClr val="000000"/>
                </a:solidFill>
              </a:endParaRPr>
            </a:p>
          </p:txBody>
        </p:sp>
        <p:sp>
          <p:nvSpPr>
            <p:cNvPr id="56" name="Arrow: Chevron 9"/>
            <p:cNvSpPr/>
            <p:nvPr/>
          </p:nvSpPr>
          <p:spPr>
            <a:xfrm>
              <a:off x="2996419" y="1483182"/>
              <a:ext cx="323557" cy="663887"/>
            </a:xfrm>
            <a:prstGeom prst="chevron">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800">
                <a:solidFill>
                  <a:srgbClr val="000000"/>
                </a:solidFill>
              </a:endParaRPr>
            </a:p>
          </p:txBody>
        </p:sp>
      </p:grpSp>
      <p:grpSp>
        <p:nvGrpSpPr>
          <p:cNvPr id="37" name="Group 36"/>
          <p:cNvGrpSpPr/>
          <p:nvPr/>
        </p:nvGrpSpPr>
        <p:grpSpPr>
          <a:xfrm>
            <a:off x="5304149" y="5567100"/>
            <a:ext cx="576776" cy="663887"/>
            <a:chOff x="2743200" y="1483182"/>
            <a:chExt cx="576776" cy="663887"/>
          </a:xfrm>
          <a:solidFill>
            <a:schemeClr val="accent2"/>
          </a:solidFill>
        </p:grpSpPr>
        <p:sp>
          <p:nvSpPr>
            <p:cNvPr id="53" name="Arrow: Chevron 11"/>
            <p:cNvSpPr/>
            <p:nvPr/>
          </p:nvSpPr>
          <p:spPr>
            <a:xfrm>
              <a:off x="2743200" y="1483182"/>
              <a:ext cx="323557" cy="663887"/>
            </a:xfrm>
            <a:prstGeom prst="chevron">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800">
                <a:solidFill>
                  <a:srgbClr val="000000"/>
                </a:solidFill>
              </a:endParaRPr>
            </a:p>
          </p:txBody>
        </p:sp>
        <p:sp>
          <p:nvSpPr>
            <p:cNvPr id="54" name="Arrow: Chevron 12"/>
            <p:cNvSpPr/>
            <p:nvPr/>
          </p:nvSpPr>
          <p:spPr>
            <a:xfrm>
              <a:off x="2996419" y="1483182"/>
              <a:ext cx="323557" cy="663887"/>
            </a:xfrm>
            <a:prstGeom prst="chevron">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800">
                <a:solidFill>
                  <a:srgbClr val="000000"/>
                </a:solidFill>
              </a:endParaRPr>
            </a:p>
          </p:txBody>
        </p:sp>
      </p:grpSp>
      <p:sp>
        <p:nvSpPr>
          <p:cNvPr id="38" name="Content Placeholder 10"/>
          <p:cNvSpPr txBox="1">
            <a:spLocks/>
          </p:cNvSpPr>
          <p:nvPr/>
        </p:nvSpPr>
        <p:spPr>
          <a:xfrm>
            <a:off x="6096000" y="1857726"/>
            <a:ext cx="7226421" cy="642100"/>
          </a:xfrm>
          <a:prstGeom prst="rect">
            <a:avLst/>
          </a:prstGeom>
        </p:spPr>
        <p:txBody>
          <a:bodyPr lIns="0">
            <a:noAutofit/>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pPr>
              <a:lnSpc>
                <a:spcPct val="90000"/>
              </a:lnSpc>
              <a:spcBef>
                <a:spcPts val="1800"/>
              </a:spcBef>
            </a:pPr>
            <a:r>
              <a:rPr lang="en-US" sz="1800" dirty="0" smtClean="0">
                <a:solidFill>
                  <a:srgbClr val="000000"/>
                </a:solidFill>
              </a:rPr>
              <a:t>CHALLENGE</a:t>
            </a:r>
            <a:endParaRPr lang="en-US" sz="1800" dirty="0">
              <a:solidFill>
                <a:srgbClr val="000000"/>
              </a:solidFill>
            </a:endParaRPr>
          </a:p>
        </p:txBody>
      </p:sp>
      <p:sp>
        <p:nvSpPr>
          <p:cNvPr id="39" name="Content Placeholder 10"/>
          <p:cNvSpPr txBox="1">
            <a:spLocks/>
          </p:cNvSpPr>
          <p:nvPr/>
        </p:nvSpPr>
        <p:spPr bwMode="auto">
          <a:xfrm>
            <a:off x="6095999" y="2382041"/>
            <a:ext cx="7600751" cy="187424"/>
          </a:xfrm>
          <a:prstGeom prst="rect">
            <a:avLst/>
          </a:prstGeom>
          <a:noFill/>
          <a:ln w="12700">
            <a:noFill/>
            <a:miter lim="800000"/>
            <a:headEnd/>
            <a:tailEnd/>
          </a:ln>
          <a:effectLst/>
        </p:spPr>
        <p:txBody>
          <a:bodyPr vert="horz" wrap="square" lIns="0" tIns="0" rIns="0" bIns="0" numCol="1" anchor="t" anchorCtr="0" compatLnSpc="1">
            <a:prstTxWarp prst="textNoShape">
              <a:avLst/>
            </a:prstTxWarp>
            <a:spAutoFit/>
          </a:bodyPr>
          <a:lstStyle>
            <a:lvl1pPr marL="238114" indent="-238114" algn="l" defTabSz="1349308" rtl="0" eaLnBrk="1" fontAlgn="base" hangingPunct="1">
              <a:lnSpc>
                <a:spcPct val="110000"/>
              </a:lnSpc>
              <a:spcBef>
                <a:spcPct val="40000"/>
              </a:spcBef>
              <a:spcAft>
                <a:spcPct val="0"/>
              </a:spcAft>
              <a:buClr>
                <a:schemeClr val="bg1"/>
              </a:buClr>
              <a:buChar char="•"/>
              <a:defRPr sz="2000">
                <a:solidFill>
                  <a:schemeClr val="bg2">
                    <a:lumMod val="60000"/>
                    <a:lumOff val="40000"/>
                  </a:schemeClr>
                </a:solidFill>
                <a:latin typeface="+mn-lt"/>
                <a:ea typeface="+mn-ea"/>
                <a:cs typeface="+mn-cs"/>
              </a:defRPr>
            </a:lvl1pPr>
            <a:lvl2pPr marL="487566" indent="-247185" algn="l" defTabSz="1349308" rtl="0" eaLnBrk="1" fontAlgn="base" hangingPunct="1">
              <a:lnSpc>
                <a:spcPct val="110000"/>
              </a:lnSpc>
              <a:spcBef>
                <a:spcPct val="40000"/>
              </a:spcBef>
              <a:spcAft>
                <a:spcPct val="0"/>
              </a:spcAft>
              <a:buClr>
                <a:schemeClr val="bg1"/>
              </a:buClr>
              <a:buFont typeface="Arial" pitchFamily="34" charset="0"/>
              <a:buChar char="–"/>
              <a:defRPr sz="1800">
                <a:solidFill>
                  <a:schemeClr val="bg2">
                    <a:lumMod val="60000"/>
                    <a:lumOff val="40000"/>
                  </a:schemeClr>
                </a:solidFill>
                <a:latin typeface="+mn-lt"/>
              </a:defRPr>
            </a:lvl2pPr>
            <a:lvl3pPr marL="723411" indent="-233578" algn="l" defTabSz="1349308" rtl="0" eaLnBrk="1" fontAlgn="base" hangingPunct="1">
              <a:lnSpc>
                <a:spcPct val="110000"/>
              </a:lnSpc>
              <a:spcBef>
                <a:spcPct val="40000"/>
              </a:spcBef>
              <a:spcAft>
                <a:spcPct val="0"/>
              </a:spcAft>
              <a:buClr>
                <a:schemeClr val="bg1"/>
              </a:buClr>
              <a:buChar char="•"/>
              <a:defRPr sz="1800">
                <a:solidFill>
                  <a:schemeClr val="bg2">
                    <a:lumMod val="60000"/>
                    <a:lumOff val="40000"/>
                  </a:schemeClr>
                </a:solidFill>
                <a:latin typeface="+mn-lt"/>
              </a:defRPr>
            </a:lvl3pPr>
            <a:lvl4pPr marL="984201" indent="-258523" algn="l" defTabSz="1349308" rtl="0" eaLnBrk="1" fontAlgn="base" hangingPunct="1">
              <a:lnSpc>
                <a:spcPct val="110000"/>
              </a:lnSpc>
              <a:spcBef>
                <a:spcPct val="40000"/>
              </a:spcBef>
              <a:spcAft>
                <a:spcPct val="0"/>
              </a:spcAft>
              <a:buClr>
                <a:schemeClr val="bg1"/>
              </a:buClr>
              <a:buFont typeface="Arial" pitchFamily="34" charset="0"/>
              <a:buChar char="–"/>
              <a:defRPr sz="1600">
                <a:solidFill>
                  <a:schemeClr val="bg2">
                    <a:lumMod val="60000"/>
                    <a:lumOff val="40000"/>
                  </a:schemeClr>
                </a:solidFill>
                <a:latin typeface="+mn-lt"/>
              </a:defRPr>
            </a:lvl4pPr>
            <a:lvl5pPr marL="1217779" indent="-231310" algn="l" defTabSz="1349308" rtl="0" eaLnBrk="1" fontAlgn="base" hangingPunct="1">
              <a:lnSpc>
                <a:spcPct val="110000"/>
              </a:lnSpc>
              <a:spcBef>
                <a:spcPct val="40000"/>
              </a:spcBef>
              <a:spcAft>
                <a:spcPct val="0"/>
              </a:spcAft>
              <a:buClr>
                <a:schemeClr val="bg1"/>
              </a:buClr>
              <a:buFont typeface="Arial" pitchFamily="34" charset="0"/>
              <a:buChar char="»"/>
              <a:defRPr sz="1400">
                <a:solidFill>
                  <a:schemeClr val="bg2">
                    <a:lumMod val="60000"/>
                    <a:lumOff val="40000"/>
                  </a:schemeClr>
                </a:solidFill>
                <a:latin typeface="+mn-lt"/>
              </a:defRPr>
            </a:lvl5pPr>
            <a:lvl6pPr marL="1870889"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6pPr>
            <a:lvl7pPr marL="252400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7pPr>
            <a:lvl8pPr marL="317711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8pPr>
            <a:lvl9pPr marL="383022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9pPr>
          </a:lstStyle>
          <a:p>
            <a:pPr marL="0" indent="0" defTabSz="1015919">
              <a:spcBef>
                <a:spcPts val="417"/>
              </a:spcBef>
              <a:buNone/>
            </a:pPr>
            <a:endParaRPr lang="en-US" sz="1200"/>
          </a:p>
        </p:txBody>
      </p:sp>
      <p:cxnSp>
        <p:nvCxnSpPr>
          <p:cNvPr id="40" name="Straight Connector 39"/>
          <p:cNvCxnSpPr>
            <a:cxnSpLocks/>
          </p:cNvCxnSpPr>
          <p:nvPr/>
        </p:nvCxnSpPr>
        <p:spPr>
          <a:xfrm>
            <a:off x="6152714" y="2256783"/>
            <a:ext cx="7544036"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lt1"/>
          </a:fontRef>
        </p:style>
      </p:cxnSp>
      <p:sp>
        <p:nvSpPr>
          <p:cNvPr id="41" name="Content Placeholder 10"/>
          <p:cNvSpPr txBox="1">
            <a:spLocks/>
          </p:cNvSpPr>
          <p:nvPr/>
        </p:nvSpPr>
        <p:spPr>
          <a:xfrm>
            <a:off x="6096000" y="3896131"/>
            <a:ext cx="7226421" cy="642100"/>
          </a:xfrm>
          <a:prstGeom prst="rect">
            <a:avLst/>
          </a:prstGeom>
        </p:spPr>
        <p:txBody>
          <a:bodyPr lIns="0">
            <a:noAutofit/>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pPr>
              <a:lnSpc>
                <a:spcPct val="90000"/>
              </a:lnSpc>
              <a:spcBef>
                <a:spcPts val="1800"/>
              </a:spcBef>
            </a:pPr>
            <a:r>
              <a:rPr lang="en-US" sz="1800">
                <a:solidFill>
                  <a:srgbClr val="000000"/>
                </a:solidFill>
              </a:rPr>
              <a:t>SOLUTION</a:t>
            </a:r>
          </a:p>
        </p:txBody>
      </p:sp>
      <p:sp>
        <p:nvSpPr>
          <p:cNvPr id="42" name="Content Placeholder 10"/>
          <p:cNvSpPr txBox="1">
            <a:spLocks/>
          </p:cNvSpPr>
          <p:nvPr/>
        </p:nvSpPr>
        <p:spPr bwMode="auto">
          <a:xfrm>
            <a:off x="6095999" y="4424381"/>
            <a:ext cx="7933899" cy="579646"/>
          </a:xfrm>
          <a:prstGeom prst="rect">
            <a:avLst/>
          </a:prstGeom>
          <a:noFill/>
          <a:ln w="12700">
            <a:noFill/>
            <a:miter lim="800000"/>
            <a:headEnd/>
            <a:tailEnd/>
          </a:ln>
          <a:effectLst/>
        </p:spPr>
        <p:txBody>
          <a:bodyPr vert="horz" wrap="square" lIns="0" tIns="0" rIns="0" bIns="0" numCol="1" anchor="t" anchorCtr="0" compatLnSpc="1">
            <a:prstTxWarp prst="textNoShape">
              <a:avLst/>
            </a:prstTxWarp>
            <a:spAutoFit/>
          </a:bodyPr>
          <a:lstStyle>
            <a:lvl1pPr marL="238114" indent="-238114" algn="l" defTabSz="1349308" rtl="0" eaLnBrk="1" fontAlgn="base" hangingPunct="1">
              <a:lnSpc>
                <a:spcPct val="110000"/>
              </a:lnSpc>
              <a:spcBef>
                <a:spcPct val="40000"/>
              </a:spcBef>
              <a:spcAft>
                <a:spcPct val="0"/>
              </a:spcAft>
              <a:buClr>
                <a:schemeClr val="bg1"/>
              </a:buClr>
              <a:buChar char="•"/>
              <a:defRPr sz="2000">
                <a:solidFill>
                  <a:schemeClr val="bg2">
                    <a:lumMod val="60000"/>
                    <a:lumOff val="40000"/>
                  </a:schemeClr>
                </a:solidFill>
                <a:latin typeface="+mn-lt"/>
                <a:ea typeface="+mn-ea"/>
                <a:cs typeface="+mn-cs"/>
              </a:defRPr>
            </a:lvl1pPr>
            <a:lvl2pPr marL="487566" indent="-247185" algn="l" defTabSz="1349308" rtl="0" eaLnBrk="1" fontAlgn="base" hangingPunct="1">
              <a:lnSpc>
                <a:spcPct val="110000"/>
              </a:lnSpc>
              <a:spcBef>
                <a:spcPct val="40000"/>
              </a:spcBef>
              <a:spcAft>
                <a:spcPct val="0"/>
              </a:spcAft>
              <a:buClr>
                <a:schemeClr val="bg1"/>
              </a:buClr>
              <a:buFont typeface="Arial" pitchFamily="34" charset="0"/>
              <a:buChar char="–"/>
              <a:defRPr sz="1800">
                <a:solidFill>
                  <a:schemeClr val="bg2">
                    <a:lumMod val="60000"/>
                    <a:lumOff val="40000"/>
                  </a:schemeClr>
                </a:solidFill>
                <a:latin typeface="+mn-lt"/>
              </a:defRPr>
            </a:lvl2pPr>
            <a:lvl3pPr marL="723411" indent="-233578" algn="l" defTabSz="1349308" rtl="0" eaLnBrk="1" fontAlgn="base" hangingPunct="1">
              <a:lnSpc>
                <a:spcPct val="110000"/>
              </a:lnSpc>
              <a:spcBef>
                <a:spcPct val="40000"/>
              </a:spcBef>
              <a:spcAft>
                <a:spcPct val="0"/>
              </a:spcAft>
              <a:buClr>
                <a:schemeClr val="bg1"/>
              </a:buClr>
              <a:buChar char="•"/>
              <a:defRPr sz="1800">
                <a:solidFill>
                  <a:schemeClr val="bg2">
                    <a:lumMod val="60000"/>
                    <a:lumOff val="40000"/>
                  </a:schemeClr>
                </a:solidFill>
                <a:latin typeface="+mn-lt"/>
              </a:defRPr>
            </a:lvl3pPr>
            <a:lvl4pPr marL="984201" indent="-258523" algn="l" defTabSz="1349308" rtl="0" eaLnBrk="1" fontAlgn="base" hangingPunct="1">
              <a:lnSpc>
                <a:spcPct val="110000"/>
              </a:lnSpc>
              <a:spcBef>
                <a:spcPct val="40000"/>
              </a:spcBef>
              <a:spcAft>
                <a:spcPct val="0"/>
              </a:spcAft>
              <a:buClr>
                <a:schemeClr val="bg1"/>
              </a:buClr>
              <a:buFont typeface="Arial" pitchFamily="34" charset="0"/>
              <a:buChar char="–"/>
              <a:defRPr sz="1600">
                <a:solidFill>
                  <a:schemeClr val="bg2">
                    <a:lumMod val="60000"/>
                    <a:lumOff val="40000"/>
                  </a:schemeClr>
                </a:solidFill>
                <a:latin typeface="+mn-lt"/>
              </a:defRPr>
            </a:lvl4pPr>
            <a:lvl5pPr marL="1217779" indent="-231310" algn="l" defTabSz="1349308" rtl="0" eaLnBrk="1" fontAlgn="base" hangingPunct="1">
              <a:lnSpc>
                <a:spcPct val="110000"/>
              </a:lnSpc>
              <a:spcBef>
                <a:spcPct val="40000"/>
              </a:spcBef>
              <a:spcAft>
                <a:spcPct val="0"/>
              </a:spcAft>
              <a:buClr>
                <a:schemeClr val="bg1"/>
              </a:buClr>
              <a:buFont typeface="Arial" pitchFamily="34" charset="0"/>
              <a:buChar char="»"/>
              <a:defRPr sz="1400">
                <a:solidFill>
                  <a:schemeClr val="bg2">
                    <a:lumMod val="60000"/>
                    <a:lumOff val="40000"/>
                  </a:schemeClr>
                </a:solidFill>
                <a:latin typeface="+mn-lt"/>
              </a:defRPr>
            </a:lvl5pPr>
            <a:lvl6pPr marL="1870889"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6pPr>
            <a:lvl7pPr marL="252400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7pPr>
            <a:lvl8pPr marL="317711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8pPr>
            <a:lvl9pPr marL="383022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9pPr>
          </a:lstStyle>
          <a:p>
            <a:pPr>
              <a:lnSpc>
                <a:spcPct val="100000"/>
              </a:lnSpc>
              <a:spcBef>
                <a:spcPts val="100"/>
              </a:spcBef>
              <a:spcAft>
                <a:spcPts val="0"/>
              </a:spcAft>
              <a:buClrTx/>
            </a:pPr>
            <a:r>
              <a:rPr lang="en-US" sz="1200" dirty="0">
                <a:solidFill>
                  <a:schemeClr val="tx1"/>
                </a:solidFill>
              </a:rPr>
              <a:t>All end users are deployed on Microsoft Office 365. </a:t>
            </a:r>
          </a:p>
          <a:p>
            <a:pPr>
              <a:lnSpc>
                <a:spcPct val="100000"/>
              </a:lnSpc>
              <a:spcBef>
                <a:spcPts val="100"/>
              </a:spcBef>
              <a:spcAft>
                <a:spcPts val="0"/>
              </a:spcAft>
              <a:buClrTx/>
            </a:pPr>
            <a:r>
              <a:rPr lang="en-US" sz="1200" dirty="0">
                <a:solidFill>
                  <a:schemeClr val="tx1"/>
                </a:solidFill>
              </a:rPr>
              <a:t>Personal Data is hosted on OneDrive for Business. </a:t>
            </a:r>
          </a:p>
          <a:p>
            <a:pPr>
              <a:lnSpc>
                <a:spcPct val="100000"/>
              </a:lnSpc>
              <a:spcBef>
                <a:spcPts val="100"/>
              </a:spcBef>
              <a:spcAft>
                <a:spcPts val="0"/>
              </a:spcAft>
              <a:buClrTx/>
            </a:pPr>
            <a:r>
              <a:rPr lang="en-US" sz="1200" dirty="0">
                <a:solidFill>
                  <a:schemeClr val="tx1"/>
                </a:solidFill>
              </a:rPr>
              <a:t>Group data on SharePoint Online Team sites.</a:t>
            </a:r>
          </a:p>
        </p:txBody>
      </p:sp>
      <p:cxnSp>
        <p:nvCxnSpPr>
          <p:cNvPr id="43" name="Straight Connector 42"/>
          <p:cNvCxnSpPr>
            <a:cxnSpLocks/>
          </p:cNvCxnSpPr>
          <p:nvPr/>
        </p:nvCxnSpPr>
        <p:spPr>
          <a:xfrm>
            <a:off x="6152714" y="4321038"/>
            <a:ext cx="7544036"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lt1"/>
          </a:fontRef>
        </p:style>
      </p:cxnSp>
      <p:sp>
        <p:nvSpPr>
          <p:cNvPr id="44" name="Content Placeholder 10"/>
          <p:cNvSpPr txBox="1">
            <a:spLocks/>
          </p:cNvSpPr>
          <p:nvPr/>
        </p:nvSpPr>
        <p:spPr bwMode="auto">
          <a:xfrm>
            <a:off x="6096000" y="5988206"/>
            <a:ext cx="7467600" cy="1235916"/>
          </a:xfrm>
          <a:prstGeom prst="rect">
            <a:avLst/>
          </a:prstGeom>
          <a:noFill/>
          <a:ln w="12700">
            <a:noFill/>
            <a:miter lim="800000"/>
            <a:headEnd/>
            <a:tailEnd/>
          </a:ln>
          <a:effectLst/>
        </p:spPr>
        <p:txBody>
          <a:bodyPr vert="horz" wrap="square" lIns="0" tIns="0" rIns="0" bIns="0" numCol="1" anchor="t" anchorCtr="0" compatLnSpc="1">
            <a:prstTxWarp prst="textNoShape">
              <a:avLst/>
            </a:prstTxWarp>
            <a:spAutoFit/>
          </a:bodyPr>
          <a:lstStyle>
            <a:lvl1pPr marL="238114" indent="-238114" algn="l" defTabSz="1349308" rtl="0" eaLnBrk="1" fontAlgn="base" hangingPunct="1">
              <a:lnSpc>
                <a:spcPct val="110000"/>
              </a:lnSpc>
              <a:spcBef>
                <a:spcPct val="40000"/>
              </a:spcBef>
              <a:spcAft>
                <a:spcPct val="0"/>
              </a:spcAft>
              <a:buClr>
                <a:schemeClr val="bg1"/>
              </a:buClr>
              <a:buChar char="•"/>
              <a:defRPr sz="2000">
                <a:solidFill>
                  <a:schemeClr val="bg2">
                    <a:lumMod val="60000"/>
                    <a:lumOff val="40000"/>
                  </a:schemeClr>
                </a:solidFill>
                <a:latin typeface="+mn-lt"/>
                <a:ea typeface="+mn-ea"/>
                <a:cs typeface="+mn-cs"/>
              </a:defRPr>
            </a:lvl1pPr>
            <a:lvl2pPr marL="487566" indent="-247185" algn="l" defTabSz="1349308" rtl="0" eaLnBrk="1" fontAlgn="base" hangingPunct="1">
              <a:lnSpc>
                <a:spcPct val="110000"/>
              </a:lnSpc>
              <a:spcBef>
                <a:spcPct val="40000"/>
              </a:spcBef>
              <a:spcAft>
                <a:spcPct val="0"/>
              </a:spcAft>
              <a:buClr>
                <a:schemeClr val="bg1"/>
              </a:buClr>
              <a:buFont typeface="Arial" pitchFamily="34" charset="0"/>
              <a:buChar char="–"/>
              <a:defRPr sz="1800">
                <a:solidFill>
                  <a:schemeClr val="bg2">
                    <a:lumMod val="60000"/>
                    <a:lumOff val="40000"/>
                  </a:schemeClr>
                </a:solidFill>
                <a:latin typeface="+mn-lt"/>
              </a:defRPr>
            </a:lvl2pPr>
            <a:lvl3pPr marL="723411" indent="-233578" algn="l" defTabSz="1349308" rtl="0" eaLnBrk="1" fontAlgn="base" hangingPunct="1">
              <a:lnSpc>
                <a:spcPct val="110000"/>
              </a:lnSpc>
              <a:spcBef>
                <a:spcPct val="40000"/>
              </a:spcBef>
              <a:spcAft>
                <a:spcPct val="0"/>
              </a:spcAft>
              <a:buClr>
                <a:schemeClr val="bg1"/>
              </a:buClr>
              <a:buChar char="•"/>
              <a:defRPr sz="1800">
                <a:solidFill>
                  <a:schemeClr val="bg2">
                    <a:lumMod val="60000"/>
                    <a:lumOff val="40000"/>
                  </a:schemeClr>
                </a:solidFill>
                <a:latin typeface="+mn-lt"/>
              </a:defRPr>
            </a:lvl3pPr>
            <a:lvl4pPr marL="984201" indent="-258523" algn="l" defTabSz="1349308" rtl="0" eaLnBrk="1" fontAlgn="base" hangingPunct="1">
              <a:lnSpc>
                <a:spcPct val="110000"/>
              </a:lnSpc>
              <a:spcBef>
                <a:spcPct val="40000"/>
              </a:spcBef>
              <a:spcAft>
                <a:spcPct val="0"/>
              </a:spcAft>
              <a:buClr>
                <a:schemeClr val="bg1"/>
              </a:buClr>
              <a:buFont typeface="Arial" pitchFamily="34" charset="0"/>
              <a:buChar char="–"/>
              <a:defRPr sz="1600">
                <a:solidFill>
                  <a:schemeClr val="bg2">
                    <a:lumMod val="60000"/>
                    <a:lumOff val="40000"/>
                  </a:schemeClr>
                </a:solidFill>
                <a:latin typeface="+mn-lt"/>
              </a:defRPr>
            </a:lvl4pPr>
            <a:lvl5pPr marL="1217779" indent="-231310" algn="l" defTabSz="1349308" rtl="0" eaLnBrk="1" fontAlgn="base" hangingPunct="1">
              <a:lnSpc>
                <a:spcPct val="110000"/>
              </a:lnSpc>
              <a:spcBef>
                <a:spcPct val="40000"/>
              </a:spcBef>
              <a:spcAft>
                <a:spcPct val="0"/>
              </a:spcAft>
              <a:buClr>
                <a:schemeClr val="bg1"/>
              </a:buClr>
              <a:buFont typeface="Arial" pitchFamily="34" charset="0"/>
              <a:buChar char="»"/>
              <a:defRPr sz="1400">
                <a:solidFill>
                  <a:schemeClr val="bg2">
                    <a:lumMod val="60000"/>
                    <a:lumOff val="40000"/>
                  </a:schemeClr>
                </a:solidFill>
                <a:latin typeface="+mn-lt"/>
              </a:defRPr>
            </a:lvl5pPr>
            <a:lvl6pPr marL="1870889"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6pPr>
            <a:lvl7pPr marL="252400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7pPr>
            <a:lvl8pPr marL="317711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8pPr>
            <a:lvl9pPr marL="383022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9pPr>
          </a:lstStyle>
          <a:p>
            <a:pPr>
              <a:lnSpc>
                <a:spcPct val="100000"/>
              </a:lnSpc>
              <a:spcBef>
                <a:spcPts val="100"/>
              </a:spcBef>
              <a:spcAft>
                <a:spcPts val="0"/>
              </a:spcAft>
              <a:buClrTx/>
            </a:pPr>
            <a:r>
              <a:rPr lang="en-US" sz="1200" dirty="0">
                <a:solidFill>
                  <a:schemeClr val="tx1"/>
                </a:solidFill>
              </a:rPr>
              <a:t>Improved End-user experience and service quality</a:t>
            </a:r>
          </a:p>
          <a:p>
            <a:pPr>
              <a:lnSpc>
                <a:spcPct val="100000"/>
              </a:lnSpc>
              <a:spcBef>
                <a:spcPts val="100"/>
              </a:spcBef>
              <a:spcAft>
                <a:spcPts val="0"/>
              </a:spcAft>
              <a:buClrTx/>
            </a:pPr>
            <a:r>
              <a:rPr lang="en-US" sz="1200" dirty="0">
                <a:solidFill>
                  <a:schemeClr val="tx1"/>
                </a:solidFill>
              </a:rPr>
              <a:t>Improved Cost Efficiencies</a:t>
            </a:r>
          </a:p>
          <a:p>
            <a:pPr>
              <a:lnSpc>
                <a:spcPct val="100000"/>
              </a:lnSpc>
              <a:spcBef>
                <a:spcPts val="100"/>
              </a:spcBef>
              <a:spcAft>
                <a:spcPts val="0"/>
              </a:spcAft>
              <a:buClrTx/>
            </a:pPr>
            <a:r>
              <a:rPr lang="en-US" sz="1200" dirty="0">
                <a:solidFill>
                  <a:schemeClr val="tx1"/>
                </a:solidFill>
              </a:rPr>
              <a:t>Decreased security expenditures while sustaining good security and compliance level</a:t>
            </a:r>
          </a:p>
          <a:p>
            <a:pPr>
              <a:lnSpc>
                <a:spcPct val="100000"/>
              </a:lnSpc>
              <a:spcBef>
                <a:spcPts val="100"/>
              </a:spcBef>
              <a:spcAft>
                <a:spcPts val="0"/>
              </a:spcAft>
              <a:buClrTx/>
            </a:pPr>
            <a:r>
              <a:rPr lang="en-US" sz="1200" dirty="0">
                <a:solidFill>
                  <a:schemeClr val="tx1"/>
                </a:solidFill>
              </a:rPr>
              <a:t>Improved Agility and innovation, using the latest technologies.</a:t>
            </a:r>
          </a:p>
          <a:p>
            <a:pPr>
              <a:lnSpc>
                <a:spcPct val="100000"/>
              </a:lnSpc>
              <a:spcBef>
                <a:spcPts val="100"/>
              </a:spcBef>
              <a:spcAft>
                <a:spcPts val="0"/>
              </a:spcAft>
              <a:buClrTx/>
            </a:pPr>
            <a:r>
              <a:rPr lang="en-US" sz="1200" dirty="0">
                <a:solidFill>
                  <a:schemeClr val="tx1"/>
                </a:solidFill>
              </a:rPr>
              <a:t>Consumption-based model and scalability to support business demand</a:t>
            </a:r>
          </a:p>
          <a:p>
            <a:endParaRPr lang="en-US" sz="1200" dirty="0">
              <a:solidFill>
                <a:schemeClr val="tx1"/>
              </a:solidFill>
            </a:endParaRPr>
          </a:p>
        </p:txBody>
      </p:sp>
      <p:sp>
        <p:nvSpPr>
          <p:cNvPr id="45" name="Rectangle 44"/>
          <p:cNvSpPr/>
          <p:nvPr/>
        </p:nvSpPr>
        <p:spPr>
          <a:xfrm>
            <a:off x="685801" y="1920700"/>
            <a:ext cx="4357540" cy="5290444"/>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lIns="274320" tIns="274320" rIns="274320" bIns="274320" rtlCol="0" anchor="t" anchorCtr="0"/>
          <a:lstStyle/>
          <a:p>
            <a:r>
              <a:rPr lang="en-GB" sz="2400" b="1" cap="all" dirty="0">
                <a:solidFill>
                  <a:schemeClr val="bg1"/>
                </a:solidFill>
              </a:rPr>
              <a:t>Migrate </a:t>
            </a:r>
            <a:endParaRPr lang="en-US" sz="2400" dirty="0">
              <a:solidFill>
                <a:schemeClr val="bg1"/>
              </a:solidFill>
            </a:endParaRPr>
          </a:p>
          <a:p>
            <a:r>
              <a:rPr lang="en-GB" sz="2400" b="1" cap="all" dirty="0">
                <a:solidFill>
                  <a:schemeClr val="bg1"/>
                </a:solidFill>
              </a:rPr>
              <a:t>On-premise to O365 EXCHANGE ONLINE</a:t>
            </a:r>
            <a:endParaRPr lang="en-GB" sz="2400" dirty="0">
              <a:solidFill>
                <a:schemeClr val="bg1"/>
              </a:solidFill>
            </a:endParaRPr>
          </a:p>
          <a:p>
            <a:endParaRPr lang="en-US" sz="1800" b="1" dirty="0">
              <a:solidFill>
                <a:srgbClr val="FFFFFF"/>
              </a:solidFill>
              <a:ea typeface="Arial" charset="0"/>
              <a:cs typeface="Arial" charset="0"/>
            </a:endParaRPr>
          </a:p>
        </p:txBody>
      </p:sp>
      <p:grpSp>
        <p:nvGrpSpPr>
          <p:cNvPr id="46" name="Group 45"/>
          <p:cNvGrpSpPr/>
          <p:nvPr/>
        </p:nvGrpSpPr>
        <p:grpSpPr>
          <a:xfrm>
            <a:off x="685800" y="5416141"/>
            <a:ext cx="3886200" cy="1298037"/>
            <a:chOff x="1299210" y="6019800"/>
            <a:chExt cx="3886200" cy="922776"/>
          </a:xfrm>
        </p:grpSpPr>
        <p:sp>
          <p:nvSpPr>
            <p:cNvPr id="51" name="TextBox 50"/>
            <p:cNvSpPr txBox="1"/>
            <p:nvPr/>
          </p:nvSpPr>
          <p:spPr>
            <a:xfrm>
              <a:off x="3429000" y="6019800"/>
              <a:ext cx="1756410" cy="922776"/>
            </a:xfrm>
            <a:prstGeom prst="roundRect">
              <a:avLst>
                <a:gd name="adj" fmla="val 50000"/>
              </a:avLst>
            </a:prstGeom>
            <a:solidFill>
              <a:schemeClr val="bg1"/>
            </a:solidFill>
            <a:ln>
              <a:noFill/>
            </a:ln>
          </p:spPr>
          <p:txBody>
            <a:bodyPr wrap="square" rtlCol="0" anchor="ctr" anchorCtr="0">
              <a:noAutofit/>
            </a:bodyPr>
            <a:lstStyle/>
            <a:p>
              <a:pPr algn="ctr" defTabSz="1097236">
                <a:lnSpc>
                  <a:spcPct val="85000"/>
                </a:lnSpc>
              </a:pPr>
              <a:endParaRPr lang="en-US" sz="1400">
                <a:solidFill>
                  <a:srgbClr val="000000"/>
                </a:solidFill>
              </a:endParaRPr>
            </a:p>
          </p:txBody>
        </p:sp>
        <p:sp>
          <p:nvSpPr>
            <p:cNvPr id="52" name="Rectangle 51"/>
            <p:cNvSpPr/>
            <p:nvPr/>
          </p:nvSpPr>
          <p:spPr>
            <a:xfrm>
              <a:off x="1299210" y="6019800"/>
              <a:ext cx="2718340" cy="922776"/>
            </a:xfrm>
            <a:prstGeom prst="rect">
              <a:avLst/>
            </a:prstGeom>
            <a:solidFill>
              <a:schemeClr val="bg1"/>
            </a:solidFill>
            <a:ln>
              <a:noFill/>
            </a:ln>
          </p:spPr>
          <p:txBody>
            <a:bodyPr wrap="square" rtlCol="0" anchor="ctr" anchorCtr="0">
              <a:noAutofit/>
            </a:bodyPr>
            <a:lstStyle/>
            <a:p>
              <a:pPr algn="ctr" defTabSz="1097236">
                <a:lnSpc>
                  <a:spcPct val="85000"/>
                </a:lnSpc>
              </a:pPr>
              <a:endParaRPr lang="en-US" sz="2000" b="1">
                <a:solidFill>
                  <a:srgbClr val="000000"/>
                </a:solidFill>
              </a:endParaRPr>
            </a:p>
          </p:txBody>
        </p:sp>
      </p:grpSp>
      <p:sp>
        <p:nvSpPr>
          <p:cNvPr id="49" name="Content Placeholder 10"/>
          <p:cNvSpPr txBox="1">
            <a:spLocks/>
          </p:cNvSpPr>
          <p:nvPr/>
        </p:nvSpPr>
        <p:spPr>
          <a:xfrm>
            <a:off x="6069167" y="5529544"/>
            <a:ext cx="7226421" cy="642100"/>
          </a:xfrm>
          <a:prstGeom prst="rect">
            <a:avLst/>
          </a:prstGeom>
        </p:spPr>
        <p:txBody>
          <a:bodyPr lIns="0">
            <a:noAutofit/>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pPr>
              <a:lnSpc>
                <a:spcPct val="90000"/>
              </a:lnSpc>
              <a:spcBef>
                <a:spcPts val="1800"/>
              </a:spcBef>
            </a:pPr>
            <a:r>
              <a:rPr lang="en-US" sz="1800">
                <a:solidFill>
                  <a:srgbClr val="000000"/>
                </a:solidFill>
              </a:rPr>
              <a:t>RESULTS</a:t>
            </a:r>
          </a:p>
        </p:txBody>
      </p:sp>
      <p:cxnSp>
        <p:nvCxnSpPr>
          <p:cNvPr id="50" name="Straight Connector 49"/>
          <p:cNvCxnSpPr>
            <a:cxnSpLocks/>
          </p:cNvCxnSpPr>
          <p:nvPr/>
        </p:nvCxnSpPr>
        <p:spPr>
          <a:xfrm>
            <a:off x="6135212" y="5899043"/>
            <a:ext cx="7544036"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lt1"/>
          </a:fontRef>
        </p:style>
      </p:cxnSp>
      <p:sp>
        <p:nvSpPr>
          <p:cNvPr id="59" name="Content Placeholder 10"/>
          <p:cNvSpPr txBox="1">
            <a:spLocks/>
          </p:cNvSpPr>
          <p:nvPr/>
        </p:nvSpPr>
        <p:spPr bwMode="auto">
          <a:xfrm>
            <a:off x="6095999" y="2382041"/>
            <a:ext cx="7600751" cy="1172116"/>
          </a:xfrm>
          <a:prstGeom prst="rect">
            <a:avLst/>
          </a:prstGeom>
          <a:noFill/>
          <a:ln w="12700">
            <a:noFill/>
            <a:miter lim="800000"/>
            <a:headEnd/>
            <a:tailEnd/>
          </a:ln>
          <a:effectLst/>
        </p:spPr>
        <p:txBody>
          <a:bodyPr vert="horz" wrap="square" lIns="0" tIns="0" rIns="0" bIns="0" numCol="1" anchor="t" anchorCtr="0" compatLnSpc="1">
            <a:prstTxWarp prst="textNoShape">
              <a:avLst/>
            </a:prstTxWarp>
            <a:spAutoFit/>
          </a:bodyPr>
          <a:lstStyle>
            <a:lvl1pPr marL="238114" indent="-238114" algn="l" defTabSz="1349308" rtl="0" eaLnBrk="1" fontAlgn="base" hangingPunct="1">
              <a:lnSpc>
                <a:spcPct val="110000"/>
              </a:lnSpc>
              <a:spcBef>
                <a:spcPct val="40000"/>
              </a:spcBef>
              <a:spcAft>
                <a:spcPct val="0"/>
              </a:spcAft>
              <a:buClr>
                <a:schemeClr val="bg1"/>
              </a:buClr>
              <a:buChar char="•"/>
              <a:defRPr sz="2000">
                <a:solidFill>
                  <a:schemeClr val="bg2">
                    <a:lumMod val="60000"/>
                    <a:lumOff val="40000"/>
                  </a:schemeClr>
                </a:solidFill>
                <a:latin typeface="+mn-lt"/>
                <a:ea typeface="+mn-ea"/>
                <a:cs typeface="+mn-cs"/>
              </a:defRPr>
            </a:lvl1pPr>
            <a:lvl2pPr marL="487566" indent="-247185" algn="l" defTabSz="1349308" rtl="0" eaLnBrk="1" fontAlgn="base" hangingPunct="1">
              <a:lnSpc>
                <a:spcPct val="110000"/>
              </a:lnSpc>
              <a:spcBef>
                <a:spcPct val="40000"/>
              </a:spcBef>
              <a:spcAft>
                <a:spcPct val="0"/>
              </a:spcAft>
              <a:buClr>
                <a:schemeClr val="bg1"/>
              </a:buClr>
              <a:buFont typeface="Arial" pitchFamily="34" charset="0"/>
              <a:buChar char="–"/>
              <a:defRPr sz="1800">
                <a:solidFill>
                  <a:schemeClr val="bg2">
                    <a:lumMod val="60000"/>
                    <a:lumOff val="40000"/>
                  </a:schemeClr>
                </a:solidFill>
                <a:latin typeface="+mn-lt"/>
              </a:defRPr>
            </a:lvl2pPr>
            <a:lvl3pPr marL="723411" indent="-233578" algn="l" defTabSz="1349308" rtl="0" eaLnBrk="1" fontAlgn="base" hangingPunct="1">
              <a:lnSpc>
                <a:spcPct val="110000"/>
              </a:lnSpc>
              <a:spcBef>
                <a:spcPct val="40000"/>
              </a:spcBef>
              <a:spcAft>
                <a:spcPct val="0"/>
              </a:spcAft>
              <a:buClr>
                <a:schemeClr val="bg1"/>
              </a:buClr>
              <a:buChar char="•"/>
              <a:defRPr sz="1800">
                <a:solidFill>
                  <a:schemeClr val="bg2">
                    <a:lumMod val="60000"/>
                    <a:lumOff val="40000"/>
                  </a:schemeClr>
                </a:solidFill>
                <a:latin typeface="+mn-lt"/>
              </a:defRPr>
            </a:lvl3pPr>
            <a:lvl4pPr marL="984201" indent="-258523" algn="l" defTabSz="1349308" rtl="0" eaLnBrk="1" fontAlgn="base" hangingPunct="1">
              <a:lnSpc>
                <a:spcPct val="110000"/>
              </a:lnSpc>
              <a:spcBef>
                <a:spcPct val="40000"/>
              </a:spcBef>
              <a:spcAft>
                <a:spcPct val="0"/>
              </a:spcAft>
              <a:buClr>
                <a:schemeClr val="bg1"/>
              </a:buClr>
              <a:buFont typeface="Arial" pitchFamily="34" charset="0"/>
              <a:buChar char="–"/>
              <a:defRPr sz="1600">
                <a:solidFill>
                  <a:schemeClr val="bg2">
                    <a:lumMod val="60000"/>
                    <a:lumOff val="40000"/>
                  </a:schemeClr>
                </a:solidFill>
                <a:latin typeface="+mn-lt"/>
              </a:defRPr>
            </a:lvl4pPr>
            <a:lvl5pPr marL="1217779" indent="-231310" algn="l" defTabSz="1349308" rtl="0" eaLnBrk="1" fontAlgn="base" hangingPunct="1">
              <a:lnSpc>
                <a:spcPct val="110000"/>
              </a:lnSpc>
              <a:spcBef>
                <a:spcPct val="40000"/>
              </a:spcBef>
              <a:spcAft>
                <a:spcPct val="0"/>
              </a:spcAft>
              <a:buClr>
                <a:schemeClr val="bg1"/>
              </a:buClr>
              <a:buFont typeface="Arial" pitchFamily="34" charset="0"/>
              <a:buChar char="»"/>
              <a:defRPr sz="1400">
                <a:solidFill>
                  <a:schemeClr val="bg2">
                    <a:lumMod val="60000"/>
                    <a:lumOff val="40000"/>
                  </a:schemeClr>
                </a:solidFill>
                <a:latin typeface="+mn-lt"/>
              </a:defRPr>
            </a:lvl5pPr>
            <a:lvl6pPr marL="1870889"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6pPr>
            <a:lvl7pPr marL="252400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7pPr>
            <a:lvl8pPr marL="317711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8pPr>
            <a:lvl9pPr marL="383022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9pPr>
          </a:lstStyle>
          <a:p>
            <a:pPr>
              <a:lnSpc>
                <a:spcPct val="100000"/>
              </a:lnSpc>
              <a:spcBef>
                <a:spcPts val="100"/>
              </a:spcBef>
              <a:spcAft>
                <a:spcPts val="0"/>
              </a:spcAft>
              <a:buClrTx/>
            </a:pPr>
            <a:r>
              <a:rPr lang="en-US" sz="1200" dirty="0">
                <a:solidFill>
                  <a:schemeClr val="tx1"/>
                </a:solidFill>
              </a:rPr>
              <a:t>15,000 devices with Windows 7 OS, spread across 12 NCE countries and 7 languages</a:t>
            </a:r>
          </a:p>
          <a:p>
            <a:pPr>
              <a:lnSpc>
                <a:spcPct val="100000"/>
              </a:lnSpc>
              <a:spcBef>
                <a:spcPts val="100"/>
              </a:spcBef>
              <a:spcAft>
                <a:spcPts val="0"/>
              </a:spcAft>
              <a:buClrTx/>
            </a:pPr>
            <a:r>
              <a:rPr lang="en-US" sz="1200" dirty="0">
                <a:solidFill>
                  <a:schemeClr val="tx1"/>
                </a:solidFill>
              </a:rPr>
              <a:t>There are 15,000 On-premise Messaging mailboxes and 15,000 Microsoft Lync Users </a:t>
            </a:r>
          </a:p>
          <a:p>
            <a:pPr>
              <a:lnSpc>
                <a:spcPct val="100000"/>
              </a:lnSpc>
              <a:spcBef>
                <a:spcPts val="100"/>
              </a:spcBef>
              <a:spcAft>
                <a:spcPts val="0"/>
              </a:spcAft>
              <a:buClrTx/>
            </a:pPr>
            <a:r>
              <a:rPr lang="en-US" sz="1200" dirty="0">
                <a:solidFill>
                  <a:schemeClr val="tx1"/>
                </a:solidFill>
              </a:rPr>
              <a:t>Both Office 2010 and Office 2013 are deployed in the standard image</a:t>
            </a:r>
          </a:p>
          <a:p>
            <a:pPr>
              <a:lnSpc>
                <a:spcPct val="100000"/>
              </a:lnSpc>
              <a:spcBef>
                <a:spcPts val="100"/>
              </a:spcBef>
              <a:spcAft>
                <a:spcPts val="0"/>
              </a:spcAft>
              <a:buClrTx/>
            </a:pPr>
            <a:r>
              <a:rPr lang="en-US" sz="1200" dirty="0">
                <a:solidFill>
                  <a:schemeClr val="tx1"/>
                </a:solidFill>
              </a:rPr>
              <a:t>Group data hosted mainly on FPAD servers and NAS devices with two SharePoint Farms 2007 &amp; 2010,</a:t>
            </a:r>
          </a:p>
          <a:p>
            <a:pPr>
              <a:lnSpc>
                <a:spcPct val="100000"/>
              </a:lnSpc>
              <a:spcBef>
                <a:spcPts val="100"/>
              </a:spcBef>
              <a:spcAft>
                <a:spcPts val="0"/>
              </a:spcAft>
              <a:buClrTx/>
            </a:pPr>
            <a:r>
              <a:rPr lang="en-US" sz="1200" dirty="0">
                <a:solidFill>
                  <a:schemeClr val="tx1"/>
                </a:solidFill>
              </a:rPr>
              <a:t>80 Internet Facing sites, 1000 Team Sites and 2 million files</a:t>
            </a:r>
          </a:p>
          <a:p>
            <a:pPr marL="0" indent="0">
              <a:lnSpc>
                <a:spcPct val="100000"/>
              </a:lnSpc>
              <a:spcBef>
                <a:spcPts val="100"/>
              </a:spcBef>
              <a:spcAft>
                <a:spcPts val="0"/>
              </a:spcAft>
              <a:buClrTx/>
              <a:buNone/>
            </a:pPr>
            <a:endParaRPr lang="en-US" sz="1200" dirty="0">
              <a:solidFill>
                <a:schemeClr val="tx1"/>
              </a:solidFill>
            </a:endParaRPr>
          </a:p>
        </p:txBody>
      </p:sp>
      <p:sp>
        <p:nvSpPr>
          <p:cNvPr id="28" name="Title 1"/>
          <p:cNvSpPr>
            <a:spLocks noGrp="1"/>
          </p:cNvSpPr>
          <p:nvPr>
            <p:ph type="title"/>
          </p:nvPr>
        </p:nvSpPr>
        <p:spPr>
          <a:xfrm>
            <a:off x="685800" y="639763"/>
            <a:ext cx="13258800" cy="1417636"/>
          </a:xfrm>
        </p:spPr>
        <p:txBody>
          <a:bodyPr>
            <a:normAutofit/>
          </a:bodyPr>
          <a:lstStyle/>
          <a:p>
            <a:r>
              <a:rPr lang="en-US" dirty="0"/>
              <a:t>Current </a:t>
            </a:r>
            <a:r>
              <a:rPr lang="en-US" dirty="0" smtClean="0"/>
              <a:t>Mode </a:t>
            </a:r>
            <a:r>
              <a:rPr lang="en-US" dirty="0"/>
              <a:t>of </a:t>
            </a:r>
            <a:r>
              <a:rPr lang="en-US" dirty="0" smtClean="0"/>
              <a:t>Operation</a:t>
            </a:r>
            <a:r>
              <a:rPr lang="en-US" sz="6600" dirty="0"/>
              <a:t/>
            </a:r>
            <a:br>
              <a:rPr lang="en-US" sz="6600" dirty="0"/>
            </a:br>
            <a:r>
              <a:rPr lang="en-US" sz="2400" b="0" dirty="0" smtClean="0"/>
              <a:t>On-premise</a:t>
            </a:r>
            <a:r>
              <a:rPr lang="en-US" sz="2400" dirty="0" smtClean="0"/>
              <a:t> </a:t>
            </a:r>
            <a:r>
              <a:rPr lang="en-US" sz="2400" b="0" dirty="0" smtClean="0"/>
              <a:t>Exchange Platform</a:t>
            </a:r>
            <a:endParaRPr lang="en-US" sz="2400" b="0" dirty="0">
              <a:solidFill>
                <a:srgbClr val="00B050"/>
              </a:solidFill>
              <a:latin typeface="+mn-lt"/>
              <a:ea typeface="+mn-ea"/>
              <a:cs typeface="+mn-cs"/>
            </a:endParaRPr>
          </a:p>
        </p:txBody>
      </p:sp>
      <p:sp>
        <p:nvSpPr>
          <p:cNvPr id="29" name="TextBox 28"/>
          <p:cNvSpPr txBox="1"/>
          <p:nvPr/>
        </p:nvSpPr>
        <p:spPr>
          <a:xfrm>
            <a:off x="987053" y="5399903"/>
            <a:ext cx="3399063" cy="1298036"/>
          </a:xfrm>
          <a:prstGeom prst="rect">
            <a:avLst/>
          </a:prstGeom>
          <a:noFill/>
        </p:spPr>
        <p:txBody>
          <a:bodyPr wrap="square" rtlCol="0" anchor="ctr" anchorCtr="0">
            <a:noAutofit/>
          </a:bodyPr>
          <a:lstStyle/>
          <a:p>
            <a:pPr defTabSz="1097236">
              <a:lnSpc>
                <a:spcPct val="85000"/>
              </a:lnSpc>
            </a:pPr>
            <a:r>
              <a:rPr lang="en-US" sz="1400" b="1" dirty="0"/>
              <a:t>Legacy </a:t>
            </a:r>
            <a:r>
              <a:rPr lang="en-US" sz="1400" b="1" dirty="0" smtClean="0"/>
              <a:t>Messaging Infrastructure</a:t>
            </a:r>
            <a:endParaRPr lang="en-US" sz="1400" b="1" dirty="0"/>
          </a:p>
          <a:p>
            <a:pPr defTabSz="1097236">
              <a:lnSpc>
                <a:spcPct val="85000"/>
              </a:lnSpc>
            </a:pPr>
            <a:r>
              <a:rPr lang="en-US" sz="1400" b="1" dirty="0">
                <a:solidFill>
                  <a:srgbClr val="000000"/>
                </a:solidFill>
                <a:highlight>
                  <a:srgbClr val="FFFF00"/>
                </a:highlight>
              </a:rPr>
              <a:t> </a:t>
            </a:r>
          </a:p>
          <a:p>
            <a:pPr defTabSz="1097236">
              <a:lnSpc>
                <a:spcPct val="85000"/>
              </a:lnSpc>
            </a:pPr>
            <a:r>
              <a:rPr lang="en-US" sz="1400" b="1" dirty="0"/>
              <a:t>Lack of </a:t>
            </a:r>
            <a:r>
              <a:rPr lang="en-US" sz="1400" b="1" dirty="0" smtClean="0"/>
              <a:t>Innovation </a:t>
            </a:r>
            <a:r>
              <a:rPr lang="en-US" sz="1400" b="1" dirty="0"/>
              <a:t>and </a:t>
            </a:r>
            <a:r>
              <a:rPr lang="en-US" sz="1400" b="1" dirty="0" smtClean="0"/>
              <a:t>Agility</a:t>
            </a:r>
            <a:endParaRPr lang="en-US" sz="1400" b="1" dirty="0"/>
          </a:p>
          <a:p>
            <a:pPr defTabSz="1097236">
              <a:lnSpc>
                <a:spcPct val="85000"/>
              </a:lnSpc>
            </a:pPr>
            <a:endParaRPr lang="en-US" sz="1400" b="1" dirty="0"/>
          </a:p>
          <a:p>
            <a:pPr defTabSz="1097236">
              <a:lnSpc>
                <a:spcPct val="85000"/>
              </a:lnSpc>
            </a:pPr>
            <a:r>
              <a:rPr lang="en-US" sz="1400" b="1" dirty="0"/>
              <a:t>High </a:t>
            </a:r>
            <a:r>
              <a:rPr lang="en-US" sz="1400" b="1" dirty="0" smtClean="0"/>
              <a:t>Costs</a:t>
            </a:r>
            <a:endParaRPr lang="en-US" sz="1400" b="1" dirty="0"/>
          </a:p>
        </p:txBody>
      </p:sp>
    </p:spTree>
    <p:extLst>
      <p:ext uri="{BB962C8B-B14F-4D97-AF65-F5344CB8AC3E}">
        <p14:creationId xmlns:p14="http://schemas.microsoft.com/office/powerpoint/2010/main" val="103840709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5304149" y="1924840"/>
            <a:ext cx="576776" cy="663887"/>
            <a:chOff x="2743200" y="1483182"/>
            <a:chExt cx="576776" cy="663887"/>
          </a:xfrm>
          <a:solidFill>
            <a:schemeClr val="accent2"/>
          </a:solidFill>
        </p:grpSpPr>
        <p:sp>
          <p:nvSpPr>
            <p:cNvPr id="57" name="Arrow: Chevron 5"/>
            <p:cNvSpPr/>
            <p:nvPr/>
          </p:nvSpPr>
          <p:spPr>
            <a:xfrm>
              <a:off x="2743200" y="1483182"/>
              <a:ext cx="323557" cy="663887"/>
            </a:xfrm>
            <a:prstGeom prst="chevron">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800">
                <a:solidFill>
                  <a:srgbClr val="000000"/>
                </a:solidFill>
              </a:endParaRPr>
            </a:p>
          </p:txBody>
        </p:sp>
        <p:sp>
          <p:nvSpPr>
            <p:cNvPr id="58" name="Arrow: Chevron 6"/>
            <p:cNvSpPr/>
            <p:nvPr/>
          </p:nvSpPr>
          <p:spPr>
            <a:xfrm>
              <a:off x="2996419" y="1483182"/>
              <a:ext cx="323557" cy="663887"/>
            </a:xfrm>
            <a:prstGeom prst="chevron">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800">
                <a:solidFill>
                  <a:srgbClr val="000000"/>
                </a:solidFill>
              </a:endParaRPr>
            </a:p>
          </p:txBody>
        </p:sp>
      </p:grpSp>
      <p:grpSp>
        <p:nvGrpSpPr>
          <p:cNvPr id="36" name="Group 35"/>
          <p:cNvGrpSpPr/>
          <p:nvPr/>
        </p:nvGrpSpPr>
        <p:grpSpPr>
          <a:xfrm>
            <a:off x="5304149" y="3772275"/>
            <a:ext cx="576776" cy="663887"/>
            <a:chOff x="2743200" y="1483182"/>
            <a:chExt cx="576776" cy="663887"/>
          </a:xfrm>
          <a:solidFill>
            <a:schemeClr val="accent2"/>
          </a:solidFill>
        </p:grpSpPr>
        <p:sp>
          <p:nvSpPr>
            <p:cNvPr id="55" name="Arrow: Chevron 8"/>
            <p:cNvSpPr/>
            <p:nvPr/>
          </p:nvSpPr>
          <p:spPr>
            <a:xfrm>
              <a:off x="2743200" y="1483182"/>
              <a:ext cx="323557" cy="663887"/>
            </a:xfrm>
            <a:prstGeom prst="chevron">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800">
                <a:solidFill>
                  <a:srgbClr val="000000"/>
                </a:solidFill>
              </a:endParaRPr>
            </a:p>
          </p:txBody>
        </p:sp>
        <p:sp>
          <p:nvSpPr>
            <p:cNvPr id="56" name="Arrow: Chevron 9"/>
            <p:cNvSpPr/>
            <p:nvPr/>
          </p:nvSpPr>
          <p:spPr>
            <a:xfrm>
              <a:off x="2996419" y="1483182"/>
              <a:ext cx="323557" cy="663887"/>
            </a:xfrm>
            <a:prstGeom prst="chevron">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800">
                <a:solidFill>
                  <a:srgbClr val="000000"/>
                </a:solidFill>
              </a:endParaRPr>
            </a:p>
          </p:txBody>
        </p:sp>
      </p:grpSp>
      <p:grpSp>
        <p:nvGrpSpPr>
          <p:cNvPr id="37" name="Group 36"/>
          <p:cNvGrpSpPr/>
          <p:nvPr/>
        </p:nvGrpSpPr>
        <p:grpSpPr>
          <a:xfrm>
            <a:off x="5304149" y="5491684"/>
            <a:ext cx="576776" cy="663887"/>
            <a:chOff x="2743200" y="1483182"/>
            <a:chExt cx="576776" cy="663887"/>
          </a:xfrm>
          <a:solidFill>
            <a:schemeClr val="accent2"/>
          </a:solidFill>
        </p:grpSpPr>
        <p:sp>
          <p:nvSpPr>
            <p:cNvPr id="53" name="Arrow: Chevron 11"/>
            <p:cNvSpPr/>
            <p:nvPr/>
          </p:nvSpPr>
          <p:spPr>
            <a:xfrm>
              <a:off x="2743200" y="1483182"/>
              <a:ext cx="323557" cy="663887"/>
            </a:xfrm>
            <a:prstGeom prst="chevron">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800">
                <a:solidFill>
                  <a:srgbClr val="000000"/>
                </a:solidFill>
              </a:endParaRPr>
            </a:p>
          </p:txBody>
        </p:sp>
        <p:sp>
          <p:nvSpPr>
            <p:cNvPr id="54" name="Arrow: Chevron 12"/>
            <p:cNvSpPr/>
            <p:nvPr/>
          </p:nvSpPr>
          <p:spPr>
            <a:xfrm>
              <a:off x="2996419" y="1483182"/>
              <a:ext cx="323557" cy="663887"/>
            </a:xfrm>
            <a:prstGeom prst="chevron">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800">
                <a:solidFill>
                  <a:srgbClr val="000000"/>
                </a:solidFill>
              </a:endParaRPr>
            </a:p>
          </p:txBody>
        </p:sp>
      </p:grpSp>
      <p:sp>
        <p:nvSpPr>
          <p:cNvPr id="38" name="Content Placeholder 10"/>
          <p:cNvSpPr txBox="1">
            <a:spLocks/>
          </p:cNvSpPr>
          <p:nvPr/>
        </p:nvSpPr>
        <p:spPr>
          <a:xfrm>
            <a:off x="6096000" y="1857726"/>
            <a:ext cx="7226421" cy="642100"/>
          </a:xfrm>
          <a:prstGeom prst="rect">
            <a:avLst/>
          </a:prstGeom>
        </p:spPr>
        <p:txBody>
          <a:bodyPr lIns="0">
            <a:noAutofit/>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pPr>
              <a:lnSpc>
                <a:spcPct val="90000"/>
              </a:lnSpc>
              <a:spcBef>
                <a:spcPts val="1800"/>
              </a:spcBef>
            </a:pPr>
            <a:r>
              <a:rPr lang="en-US" sz="1800" dirty="0" smtClean="0">
                <a:solidFill>
                  <a:srgbClr val="000000"/>
                </a:solidFill>
              </a:rPr>
              <a:t>USER EXPERIENCE</a:t>
            </a:r>
            <a:endParaRPr lang="en-US" sz="1800" dirty="0">
              <a:solidFill>
                <a:srgbClr val="000000"/>
              </a:solidFill>
            </a:endParaRPr>
          </a:p>
        </p:txBody>
      </p:sp>
      <p:sp>
        <p:nvSpPr>
          <p:cNvPr id="39" name="Content Placeholder 10"/>
          <p:cNvSpPr txBox="1">
            <a:spLocks/>
          </p:cNvSpPr>
          <p:nvPr/>
        </p:nvSpPr>
        <p:spPr bwMode="auto">
          <a:xfrm>
            <a:off x="6095999" y="2382041"/>
            <a:ext cx="7600751" cy="187424"/>
          </a:xfrm>
          <a:prstGeom prst="rect">
            <a:avLst/>
          </a:prstGeom>
          <a:noFill/>
          <a:ln w="12700">
            <a:noFill/>
            <a:miter lim="800000"/>
            <a:headEnd/>
            <a:tailEnd/>
          </a:ln>
          <a:effectLst/>
        </p:spPr>
        <p:txBody>
          <a:bodyPr vert="horz" wrap="square" lIns="0" tIns="0" rIns="0" bIns="0" numCol="1" anchor="t" anchorCtr="0" compatLnSpc="1">
            <a:prstTxWarp prst="textNoShape">
              <a:avLst/>
            </a:prstTxWarp>
            <a:spAutoFit/>
          </a:bodyPr>
          <a:lstStyle>
            <a:lvl1pPr marL="238114" indent="-238114" algn="l" defTabSz="1349308" rtl="0" eaLnBrk="1" fontAlgn="base" hangingPunct="1">
              <a:lnSpc>
                <a:spcPct val="110000"/>
              </a:lnSpc>
              <a:spcBef>
                <a:spcPct val="40000"/>
              </a:spcBef>
              <a:spcAft>
                <a:spcPct val="0"/>
              </a:spcAft>
              <a:buClr>
                <a:schemeClr val="bg1"/>
              </a:buClr>
              <a:buChar char="•"/>
              <a:defRPr sz="2000">
                <a:solidFill>
                  <a:schemeClr val="bg2">
                    <a:lumMod val="60000"/>
                    <a:lumOff val="40000"/>
                  </a:schemeClr>
                </a:solidFill>
                <a:latin typeface="+mn-lt"/>
                <a:ea typeface="+mn-ea"/>
                <a:cs typeface="+mn-cs"/>
              </a:defRPr>
            </a:lvl1pPr>
            <a:lvl2pPr marL="487566" indent="-247185" algn="l" defTabSz="1349308" rtl="0" eaLnBrk="1" fontAlgn="base" hangingPunct="1">
              <a:lnSpc>
                <a:spcPct val="110000"/>
              </a:lnSpc>
              <a:spcBef>
                <a:spcPct val="40000"/>
              </a:spcBef>
              <a:spcAft>
                <a:spcPct val="0"/>
              </a:spcAft>
              <a:buClr>
                <a:schemeClr val="bg1"/>
              </a:buClr>
              <a:buFont typeface="Arial" pitchFamily="34" charset="0"/>
              <a:buChar char="–"/>
              <a:defRPr sz="1800">
                <a:solidFill>
                  <a:schemeClr val="bg2">
                    <a:lumMod val="60000"/>
                    <a:lumOff val="40000"/>
                  </a:schemeClr>
                </a:solidFill>
                <a:latin typeface="+mn-lt"/>
              </a:defRPr>
            </a:lvl2pPr>
            <a:lvl3pPr marL="723411" indent="-233578" algn="l" defTabSz="1349308" rtl="0" eaLnBrk="1" fontAlgn="base" hangingPunct="1">
              <a:lnSpc>
                <a:spcPct val="110000"/>
              </a:lnSpc>
              <a:spcBef>
                <a:spcPct val="40000"/>
              </a:spcBef>
              <a:spcAft>
                <a:spcPct val="0"/>
              </a:spcAft>
              <a:buClr>
                <a:schemeClr val="bg1"/>
              </a:buClr>
              <a:buChar char="•"/>
              <a:defRPr sz="1800">
                <a:solidFill>
                  <a:schemeClr val="bg2">
                    <a:lumMod val="60000"/>
                    <a:lumOff val="40000"/>
                  </a:schemeClr>
                </a:solidFill>
                <a:latin typeface="+mn-lt"/>
              </a:defRPr>
            </a:lvl3pPr>
            <a:lvl4pPr marL="984201" indent="-258523" algn="l" defTabSz="1349308" rtl="0" eaLnBrk="1" fontAlgn="base" hangingPunct="1">
              <a:lnSpc>
                <a:spcPct val="110000"/>
              </a:lnSpc>
              <a:spcBef>
                <a:spcPct val="40000"/>
              </a:spcBef>
              <a:spcAft>
                <a:spcPct val="0"/>
              </a:spcAft>
              <a:buClr>
                <a:schemeClr val="bg1"/>
              </a:buClr>
              <a:buFont typeface="Arial" pitchFamily="34" charset="0"/>
              <a:buChar char="–"/>
              <a:defRPr sz="1600">
                <a:solidFill>
                  <a:schemeClr val="bg2">
                    <a:lumMod val="60000"/>
                    <a:lumOff val="40000"/>
                  </a:schemeClr>
                </a:solidFill>
                <a:latin typeface="+mn-lt"/>
              </a:defRPr>
            </a:lvl4pPr>
            <a:lvl5pPr marL="1217779" indent="-231310" algn="l" defTabSz="1349308" rtl="0" eaLnBrk="1" fontAlgn="base" hangingPunct="1">
              <a:lnSpc>
                <a:spcPct val="110000"/>
              </a:lnSpc>
              <a:spcBef>
                <a:spcPct val="40000"/>
              </a:spcBef>
              <a:spcAft>
                <a:spcPct val="0"/>
              </a:spcAft>
              <a:buClr>
                <a:schemeClr val="bg1"/>
              </a:buClr>
              <a:buFont typeface="Arial" pitchFamily="34" charset="0"/>
              <a:buChar char="»"/>
              <a:defRPr sz="1400">
                <a:solidFill>
                  <a:schemeClr val="bg2">
                    <a:lumMod val="60000"/>
                    <a:lumOff val="40000"/>
                  </a:schemeClr>
                </a:solidFill>
                <a:latin typeface="+mn-lt"/>
              </a:defRPr>
            </a:lvl5pPr>
            <a:lvl6pPr marL="1870889"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6pPr>
            <a:lvl7pPr marL="252400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7pPr>
            <a:lvl8pPr marL="317711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8pPr>
            <a:lvl9pPr marL="383022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9pPr>
          </a:lstStyle>
          <a:p>
            <a:pPr marL="0" indent="0" defTabSz="1015919">
              <a:spcBef>
                <a:spcPts val="417"/>
              </a:spcBef>
              <a:buNone/>
            </a:pPr>
            <a:endParaRPr lang="en-US" sz="1200"/>
          </a:p>
        </p:txBody>
      </p:sp>
      <p:cxnSp>
        <p:nvCxnSpPr>
          <p:cNvPr id="40" name="Straight Connector 39"/>
          <p:cNvCxnSpPr>
            <a:cxnSpLocks/>
          </p:cNvCxnSpPr>
          <p:nvPr/>
        </p:nvCxnSpPr>
        <p:spPr>
          <a:xfrm>
            <a:off x="6152714" y="2256783"/>
            <a:ext cx="7544036"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lt1"/>
          </a:fontRef>
        </p:style>
      </p:cxnSp>
      <p:sp>
        <p:nvSpPr>
          <p:cNvPr id="41" name="Content Placeholder 10"/>
          <p:cNvSpPr txBox="1">
            <a:spLocks/>
          </p:cNvSpPr>
          <p:nvPr/>
        </p:nvSpPr>
        <p:spPr>
          <a:xfrm>
            <a:off x="6096000" y="3679311"/>
            <a:ext cx="7226421" cy="642100"/>
          </a:xfrm>
          <a:prstGeom prst="rect">
            <a:avLst/>
          </a:prstGeom>
        </p:spPr>
        <p:txBody>
          <a:bodyPr lIns="0">
            <a:noAutofit/>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pPr>
              <a:lnSpc>
                <a:spcPct val="90000"/>
              </a:lnSpc>
              <a:spcBef>
                <a:spcPts val="1800"/>
              </a:spcBef>
            </a:pPr>
            <a:r>
              <a:rPr lang="en-US" sz="1800" dirty="0" smtClean="0">
                <a:solidFill>
                  <a:srgbClr val="000000"/>
                </a:solidFill>
              </a:rPr>
              <a:t>REDUCE COST</a:t>
            </a:r>
            <a:endParaRPr lang="en-US" sz="1800" dirty="0">
              <a:solidFill>
                <a:srgbClr val="000000"/>
              </a:solidFill>
            </a:endParaRPr>
          </a:p>
        </p:txBody>
      </p:sp>
      <p:sp>
        <p:nvSpPr>
          <p:cNvPr id="42" name="Content Placeholder 10"/>
          <p:cNvSpPr txBox="1">
            <a:spLocks/>
          </p:cNvSpPr>
          <p:nvPr/>
        </p:nvSpPr>
        <p:spPr bwMode="auto">
          <a:xfrm>
            <a:off x="6095999" y="4207561"/>
            <a:ext cx="7933899" cy="974626"/>
          </a:xfrm>
          <a:prstGeom prst="rect">
            <a:avLst/>
          </a:prstGeom>
          <a:noFill/>
          <a:ln w="12700">
            <a:noFill/>
            <a:miter lim="800000"/>
            <a:headEnd/>
            <a:tailEnd/>
          </a:ln>
          <a:effectLst/>
        </p:spPr>
        <p:txBody>
          <a:bodyPr vert="horz" wrap="square" lIns="0" tIns="0" rIns="0" bIns="0" numCol="1" anchor="t" anchorCtr="0" compatLnSpc="1">
            <a:prstTxWarp prst="textNoShape">
              <a:avLst/>
            </a:prstTxWarp>
            <a:spAutoFit/>
          </a:bodyPr>
          <a:lstStyle>
            <a:lvl1pPr marL="238114" indent="-238114" algn="l" defTabSz="1349308" rtl="0" eaLnBrk="1" fontAlgn="base" hangingPunct="1">
              <a:lnSpc>
                <a:spcPct val="110000"/>
              </a:lnSpc>
              <a:spcBef>
                <a:spcPct val="40000"/>
              </a:spcBef>
              <a:spcAft>
                <a:spcPct val="0"/>
              </a:spcAft>
              <a:buClr>
                <a:schemeClr val="bg1"/>
              </a:buClr>
              <a:buChar char="•"/>
              <a:defRPr sz="2000">
                <a:solidFill>
                  <a:schemeClr val="bg2">
                    <a:lumMod val="60000"/>
                    <a:lumOff val="40000"/>
                  </a:schemeClr>
                </a:solidFill>
                <a:latin typeface="+mn-lt"/>
                <a:ea typeface="+mn-ea"/>
                <a:cs typeface="+mn-cs"/>
              </a:defRPr>
            </a:lvl1pPr>
            <a:lvl2pPr marL="487566" indent="-247185" algn="l" defTabSz="1349308" rtl="0" eaLnBrk="1" fontAlgn="base" hangingPunct="1">
              <a:lnSpc>
                <a:spcPct val="110000"/>
              </a:lnSpc>
              <a:spcBef>
                <a:spcPct val="40000"/>
              </a:spcBef>
              <a:spcAft>
                <a:spcPct val="0"/>
              </a:spcAft>
              <a:buClr>
                <a:schemeClr val="bg1"/>
              </a:buClr>
              <a:buFont typeface="Arial" pitchFamily="34" charset="0"/>
              <a:buChar char="–"/>
              <a:defRPr sz="1800">
                <a:solidFill>
                  <a:schemeClr val="bg2">
                    <a:lumMod val="60000"/>
                    <a:lumOff val="40000"/>
                  </a:schemeClr>
                </a:solidFill>
                <a:latin typeface="+mn-lt"/>
              </a:defRPr>
            </a:lvl2pPr>
            <a:lvl3pPr marL="723411" indent="-233578" algn="l" defTabSz="1349308" rtl="0" eaLnBrk="1" fontAlgn="base" hangingPunct="1">
              <a:lnSpc>
                <a:spcPct val="110000"/>
              </a:lnSpc>
              <a:spcBef>
                <a:spcPct val="40000"/>
              </a:spcBef>
              <a:spcAft>
                <a:spcPct val="0"/>
              </a:spcAft>
              <a:buClr>
                <a:schemeClr val="bg1"/>
              </a:buClr>
              <a:buChar char="•"/>
              <a:defRPr sz="1800">
                <a:solidFill>
                  <a:schemeClr val="bg2">
                    <a:lumMod val="60000"/>
                    <a:lumOff val="40000"/>
                  </a:schemeClr>
                </a:solidFill>
                <a:latin typeface="+mn-lt"/>
              </a:defRPr>
            </a:lvl3pPr>
            <a:lvl4pPr marL="984201" indent="-258523" algn="l" defTabSz="1349308" rtl="0" eaLnBrk="1" fontAlgn="base" hangingPunct="1">
              <a:lnSpc>
                <a:spcPct val="110000"/>
              </a:lnSpc>
              <a:spcBef>
                <a:spcPct val="40000"/>
              </a:spcBef>
              <a:spcAft>
                <a:spcPct val="0"/>
              </a:spcAft>
              <a:buClr>
                <a:schemeClr val="bg1"/>
              </a:buClr>
              <a:buFont typeface="Arial" pitchFamily="34" charset="0"/>
              <a:buChar char="–"/>
              <a:defRPr sz="1600">
                <a:solidFill>
                  <a:schemeClr val="bg2">
                    <a:lumMod val="60000"/>
                    <a:lumOff val="40000"/>
                  </a:schemeClr>
                </a:solidFill>
                <a:latin typeface="+mn-lt"/>
              </a:defRPr>
            </a:lvl4pPr>
            <a:lvl5pPr marL="1217779" indent="-231310" algn="l" defTabSz="1349308" rtl="0" eaLnBrk="1" fontAlgn="base" hangingPunct="1">
              <a:lnSpc>
                <a:spcPct val="110000"/>
              </a:lnSpc>
              <a:spcBef>
                <a:spcPct val="40000"/>
              </a:spcBef>
              <a:spcAft>
                <a:spcPct val="0"/>
              </a:spcAft>
              <a:buClr>
                <a:schemeClr val="bg1"/>
              </a:buClr>
              <a:buFont typeface="Arial" pitchFamily="34" charset="0"/>
              <a:buChar char="»"/>
              <a:defRPr sz="1400">
                <a:solidFill>
                  <a:schemeClr val="bg2">
                    <a:lumMod val="60000"/>
                    <a:lumOff val="40000"/>
                  </a:schemeClr>
                </a:solidFill>
                <a:latin typeface="+mn-lt"/>
              </a:defRPr>
            </a:lvl5pPr>
            <a:lvl6pPr marL="1870889"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6pPr>
            <a:lvl7pPr marL="252400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7pPr>
            <a:lvl8pPr marL="317711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8pPr>
            <a:lvl9pPr marL="383022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9pPr>
          </a:lstStyle>
          <a:p>
            <a:pPr>
              <a:lnSpc>
                <a:spcPct val="100000"/>
              </a:lnSpc>
              <a:spcBef>
                <a:spcPts val="100"/>
              </a:spcBef>
              <a:spcAft>
                <a:spcPts val="0"/>
              </a:spcAft>
              <a:buClrTx/>
            </a:pPr>
            <a:r>
              <a:rPr lang="en-US" sz="1200" dirty="0">
                <a:solidFill>
                  <a:schemeClr val="tx1"/>
                </a:solidFill>
              </a:rPr>
              <a:t>Lower Helpdesk Volume</a:t>
            </a:r>
          </a:p>
          <a:p>
            <a:pPr>
              <a:lnSpc>
                <a:spcPct val="100000"/>
              </a:lnSpc>
              <a:spcBef>
                <a:spcPts val="100"/>
              </a:spcBef>
              <a:spcAft>
                <a:spcPts val="0"/>
              </a:spcAft>
              <a:buClrTx/>
            </a:pPr>
            <a:r>
              <a:rPr lang="en-US" sz="1200" dirty="0">
                <a:solidFill>
                  <a:schemeClr val="tx1"/>
                </a:solidFill>
              </a:rPr>
              <a:t>Lower Datacenter Costs</a:t>
            </a:r>
          </a:p>
          <a:p>
            <a:pPr>
              <a:lnSpc>
                <a:spcPct val="100000"/>
              </a:lnSpc>
              <a:spcBef>
                <a:spcPts val="100"/>
              </a:spcBef>
              <a:spcAft>
                <a:spcPts val="0"/>
              </a:spcAft>
              <a:buClrTx/>
            </a:pPr>
            <a:r>
              <a:rPr lang="en-US" sz="1200" dirty="0">
                <a:solidFill>
                  <a:schemeClr val="tx1"/>
                </a:solidFill>
              </a:rPr>
              <a:t>Centralized management</a:t>
            </a:r>
          </a:p>
          <a:p>
            <a:pPr>
              <a:lnSpc>
                <a:spcPct val="100000"/>
              </a:lnSpc>
              <a:spcBef>
                <a:spcPts val="100"/>
              </a:spcBef>
              <a:spcAft>
                <a:spcPts val="0"/>
              </a:spcAft>
              <a:buClrTx/>
            </a:pPr>
            <a:r>
              <a:rPr lang="en-US" sz="1200" dirty="0">
                <a:solidFill>
                  <a:schemeClr val="tx1"/>
                </a:solidFill>
              </a:rPr>
              <a:t>Reduced IT Workload</a:t>
            </a:r>
          </a:p>
          <a:p>
            <a:pPr>
              <a:lnSpc>
                <a:spcPct val="100000"/>
              </a:lnSpc>
              <a:spcBef>
                <a:spcPts val="100"/>
              </a:spcBef>
              <a:spcAft>
                <a:spcPts val="0"/>
              </a:spcAft>
              <a:buClrTx/>
            </a:pPr>
            <a:r>
              <a:rPr lang="en-US" sz="1200" dirty="0">
                <a:solidFill>
                  <a:schemeClr val="tx1"/>
                </a:solidFill>
              </a:rPr>
              <a:t>Scalable Subscription Based Model</a:t>
            </a:r>
          </a:p>
        </p:txBody>
      </p:sp>
      <p:cxnSp>
        <p:nvCxnSpPr>
          <p:cNvPr id="43" name="Straight Connector 42"/>
          <p:cNvCxnSpPr>
            <a:cxnSpLocks/>
          </p:cNvCxnSpPr>
          <p:nvPr/>
        </p:nvCxnSpPr>
        <p:spPr>
          <a:xfrm>
            <a:off x="6152714" y="4104218"/>
            <a:ext cx="7544036"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lt1"/>
          </a:fontRef>
        </p:style>
      </p:cxnSp>
      <p:sp>
        <p:nvSpPr>
          <p:cNvPr id="45" name="Rectangle 44"/>
          <p:cNvSpPr/>
          <p:nvPr/>
        </p:nvSpPr>
        <p:spPr>
          <a:xfrm>
            <a:off x="685801" y="1920700"/>
            <a:ext cx="4357540" cy="5290444"/>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lIns="274320" tIns="274320" rIns="274320" bIns="274320" rtlCol="0" anchor="t" anchorCtr="0"/>
          <a:lstStyle/>
          <a:p>
            <a:r>
              <a:rPr lang="en-GB" sz="2400" b="1" cap="all" dirty="0">
                <a:solidFill>
                  <a:schemeClr val="bg1"/>
                </a:solidFill>
              </a:rPr>
              <a:t>Office 365 </a:t>
            </a:r>
          </a:p>
          <a:p>
            <a:r>
              <a:rPr lang="en-GB" sz="2400" b="1" cap="all" dirty="0">
                <a:solidFill>
                  <a:schemeClr val="bg1"/>
                </a:solidFill>
              </a:rPr>
              <a:t>EXCHANGE </a:t>
            </a:r>
            <a:r>
              <a:rPr lang="en-GB" sz="2400" b="1" cap="all" dirty="0" smtClean="0">
                <a:solidFill>
                  <a:schemeClr val="bg1"/>
                </a:solidFill>
              </a:rPr>
              <a:t>ONLINE</a:t>
            </a:r>
          </a:p>
          <a:p>
            <a:endParaRPr lang="en-GB" sz="2400" b="1" cap="all" dirty="0">
              <a:solidFill>
                <a:schemeClr val="bg1"/>
              </a:solidFill>
              <a:cs typeface="Arial"/>
            </a:endParaRPr>
          </a:p>
          <a:p>
            <a:endParaRPr lang="en-GB" sz="2400" b="1" cap="all" dirty="0" smtClean="0">
              <a:solidFill>
                <a:schemeClr val="bg1"/>
              </a:solidFill>
              <a:cs typeface="Arial"/>
            </a:endParaRPr>
          </a:p>
          <a:p>
            <a:r>
              <a:rPr lang="en-GB" sz="2400" b="1" cap="all" dirty="0">
                <a:solidFill>
                  <a:schemeClr val="bg1"/>
                </a:solidFill>
              </a:rPr>
              <a:t>Enterprise E3 Plan</a:t>
            </a:r>
          </a:p>
          <a:p>
            <a:endParaRPr lang="en-GB" sz="2800" b="1" cap="all" dirty="0">
              <a:solidFill>
                <a:schemeClr val="bg1"/>
              </a:solidFill>
              <a:cs typeface="Arial"/>
            </a:endParaRPr>
          </a:p>
          <a:p>
            <a:endParaRPr lang="en-US" sz="1800" b="1" dirty="0">
              <a:solidFill>
                <a:srgbClr val="FFFFFF"/>
              </a:solidFill>
              <a:ea typeface="Arial" charset="0"/>
              <a:cs typeface="Arial" charset="0"/>
            </a:endParaRPr>
          </a:p>
        </p:txBody>
      </p:sp>
      <p:grpSp>
        <p:nvGrpSpPr>
          <p:cNvPr id="46" name="Group 45"/>
          <p:cNvGrpSpPr/>
          <p:nvPr/>
        </p:nvGrpSpPr>
        <p:grpSpPr>
          <a:xfrm>
            <a:off x="685800" y="5416141"/>
            <a:ext cx="3886200" cy="1298037"/>
            <a:chOff x="1299210" y="6019800"/>
            <a:chExt cx="3886200" cy="922776"/>
          </a:xfrm>
        </p:grpSpPr>
        <p:sp>
          <p:nvSpPr>
            <p:cNvPr id="51" name="TextBox 50"/>
            <p:cNvSpPr txBox="1"/>
            <p:nvPr/>
          </p:nvSpPr>
          <p:spPr>
            <a:xfrm>
              <a:off x="3429000" y="6019800"/>
              <a:ext cx="1756410" cy="922776"/>
            </a:xfrm>
            <a:prstGeom prst="roundRect">
              <a:avLst>
                <a:gd name="adj" fmla="val 50000"/>
              </a:avLst>
            </a:prstGeom>
            <a:solidFill>
              <a:schemeClr val="bg1"/>
            </a:solidFill>
            <a:ln>
              <a:noFill/>
            </a:ln>
          </p:spPr>
          <p:txBody>
            <a:bodyPr wrap="square" rtlCol="0" anchor="ctr" anchorCtr="0">
              <a:noAutofit/>
            </a:bodyPr>
            <a:lstStyle/>
            <a:p>
              <a:pPr algn="ctr" defTabSz="1097236">
                <a:lnSpc>
                  <a:spcPct val="85000"/>
                </a:lnSpc>
              </a:pPr>
              <a:endParaRPr lang="en-US" sz="1400">
                <a:solidFill>
                  <a:srgbClr val="000000"/>
                </a:solidFill>
              </a:endParaRPr>
            </a:p>
          </p:txBody>
        </p:sp>
        <p:sp>
          <p:nvSpPr>
            <p:cNvPr id="52" name="Rectangle 51"/>
            <p:cNvSpPr/>
            <p:nvPr/>
          </p:nvSpPr>
          <p:spPr>
            <a:xfrm>
              <a:off x="1299210" y="6019800"/>
              <a:ext cx="2718340" cy="922776"/>
            </a:xfrm>
            <a:prstGeom prst="rect">
              <a:avLst/>
            </a:prstGeom>
            <a:solidFill>
              <a:schemeClr val="bg1"/>
            </a:solidFill>
            <a:ln>
              <a:noFill/>
            </a:ln>
          </p:spPr>
          <p:txBody>
            <a:bodyPr wrap="square" rtlCol="0" anchor="ctr" anchorCtr="0">
              <a:noAutofit/>
            </a:bodyPr>
            <a:lstStyle/>
            <a:p>
              <a:pPr algn="ctr" defTabSz="1097236">
                <a:lnSpc>
                  <a:spcPct val="85000"/>
                </a:lnSpc>
              </a:pPr>
              <a:endParaRPr lang="en-US" sz="2000" b="1">
                <a:solidFill>
                  <a:srgbClr val="000000"/>
                </a:solidFill>
              </a:endParaRPr>
            </a:p>
          </p:txBody>
        </p:sp>
      </p:grpSp>
      <p:sp>
        <p:nvSpPr>
          <p:cNvPr id="49" name="Content Placeholder 10"/>
          <p:cNvSpPr txBox="1">
            <a:spLocks/>
          </p:cNvSpPr>
          <p:nvPr/>
        </p:nvSpPr>
        <p:spPr>
          <a:xfrm>
            <a:off x="6069167" y="5454128"/>
            <a:ext cx="7226421" cy="642100"/>
          </a:xfrm>
          <a:prstGeom prst="rect">
            <a:avLst/>
          </a:prstGeom>
        </p:spPr>
        <p:txBody>
          <a:bodyPr lIns="0">
            <a:noAutofit/>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pPr>
              <a:lnSpc>
                <a:spcPct val="90000"/>
              </a:lnSpc>
              <a:spcBef>
                <a:spcPts val="1800"/>
              </a:spcBef>
            </a:pPr>
            <a:r>
              <a:rPr lang="en-US" sz="1800" dirty="0" smtClean="0">
                <a:solidFill>
                  <a:srgbClr val="000000"/>
                </a:solidFill>
              </a:rPr>
              <a:t>TAKE ADVANTAGE OF O365 SECURITY </a:t>
            </a:r>
            <a:endParaRPr lang="en-US" sz="1800" dirty="0">
              <a:solidFill>
                <a:srgbClr val="000000"/>
              </a:solidFill>
            </a:endParaRPr>
          </a:p>
        </p:txBody>
      </p:sp>
      <p:cxnSp>
        <p:nvCxnSpPr>
          <p:cNvPr id="50" name="Straight Connector 49"/>
          <p:cNvCxnSpPr>
            <a:cxnSpLocks/>
          </p:cNvCxnSpPr>
          <p:nvPr/>
        </p:nvCxnSpPr>
        <p:spPr>
          <a:xfrm>
            <a:off x="6135212" y="5823627"/>
            <a:ext cx="7544036"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lt1"/>
          </a:fontRef>
        </p:style>
      </p:cxnSp>
      <p:sp>
        <p:nvSpPr>
          <p:cNvPr id="59" name="Content Placeholder 10"/>
          <p:cNvSpPr txBox="1">
            <a:spLocks/>
          </p:cNvSpPr>
          <p:nvPr/>
        </p:nvSpPr>
        <p:spPr bwMode="auto">
          <a:xfrm>
            <a:off x="6095999" y="2382041"/>
            <a:ext cx="7600751" cy="974626"/>
          </a:xfrm>
          <a:prstGeom prst="rect">
            <a:avLst/>
          </a:prstGeom>
          <a:noFill/>
          <a:ln w="12700">
            <a:noFill/>
            <a:miter lim="800000"/>
            <a:headEnd/>
            <a:tailEnd/>
          </a:ln>
          <a:effectLst/>
        </p:spPr>
        <p:txBody>
          <a:bodyPr vert="horz" wrap="square" lIns="0" tIns="0" rIns="0" bIns="0" numCol="1" anchor="t" anchorCtr="0" compatLnSpc="1">
            <a:prstTxWarp prst="textNoShape">
              <a:avLst/>
            </a:prstTxWarp>
            <a:spAutoFit/>
          </a:bodyPr>
          <a:lstStyle>
            <a:lvl1pPr marL="238114" indent="-238114" algn="l" defTabSz="1349308" rtl="0" eaLnBrk="1" fontAlgn="base" hangingPunct="1">
              <a:lnSpc>
                <a:spcPct val="110000"/>
              </a:lnSpc>
              <a:spcBef>
                <a:spcPct val="40000"/>
              </a:spcBef>
              <a:spcAft>
                <a:spcPct val="0"/>
              </a:spcAft>
              <a:buClr>
                <a:schemeClr val="bg1"/>
              </a:buClr>
              <a:buChar char="•"/>
              <a:defRPr sz="2000">
                <a:solidFill>
                  <a:schemeClr val="bg2">
                    <a:lumMod val="60000"/>
                    <a:lumOff val="40000"/>
                  </a:schemeClr>
                </a:solidFill>
                <a:latin typeface="+mn-lt"/>
                <a:ea typeface="+mn-ea"/>
                <a:cs typeface="+mn-cs"/>
              </a:defRPr>
            </a:lvl1pPr>
            <a:lvl2pPr marL="487566" indent="-247185" algn="l" defTabSz="1349308" rtl="0" eaLnBrk="1" fontAlgn="base" hangingPunct="1">
              <a:lnSpc>
                <a:spcPct val="110000"/>
              </a:lnSpc>
              <a:spcBef>
                <a:spcPct val="40000"/>
              </a:spcBef>
              <a:spcAft>
                <a:spcPct val="0"/>
              </a:spcAft>
              <a:buClr>
                <a:schemeClr val="bg1"/>
              </a:buClr>
              <a:buFont typeface="Arial" pitchFamily="34" charset="0"/>
              <a:buChar char="–"/>
              <a:defRPr sz="1800">
                <a:solidFill>
                  <a:schemeClr val="bg2">
                    <a:lumMod val="60000"/>
                    <a:lumOff val="40000"/>
                  </a:schemeClr>
                </a:solidFill>
                <a:latin typeface="+mn-lt"/>
              </a:defRPr>
            </a:lvl2pPr>
            <a:lvl3pPr marL="723411" indent="-233578" algn="l" defTabSz="1349308" rtl="0" eaLnBrk="1" fontAlgn="base" hangingPunct="1">
              <a:lnSpc>
                <a:spcPct val="110000"/>
              </a:lnSpc>
              <a:spcBef>
                <a:spcPct val="40000"/>
              </a:spcBef>
              <a:spcAft>
                <a:spcPct val="0"/>
              </a:spcAft>
              <a:buClr>
                <a:schemeClr val="bg1"/>
              </a:buClr>
              <a:buChar char="•"/>
              <a:defRPr sz="1800">
                <a:solidFill>
                  <a:schemeClr val="bg2">
                    <a:lumMod val="60000"/>
                    <a:lumOff val="40000"/>
                  </a:schemeClr>
                </a:solidFill>
                <a:latin typeface="+mn-lt"/>
              </a:defRPr>
            </a:lvl3pPr>
            <a:lvl4pPr marL="984201" indent="-258523" algn="l" defTabSz="1349308" rtl="0" eaLnBrk="1" fontAlgn="base" hangingPunct="1">
              <a:lnSpc>
                <a:spcPct val="110000"/>
              </a:lnSpc>
              <a:spcBef>
                <a:spcPct val="40000"/>
              </a:spcBef>
              <a:spcAft>
                <a:spcPct val="0"/>
              </a:spcAft>
              <a:buClr>
                <a:schemeClr val="bg1"/>
              </a:buClr>
              <a:buFont typeface="Arial" pitchFamily="34" charset="0"/>
              <a:buChar char="–"/>
              <a:defRPr sz="1600">
                <a:solidFill>
                  <a:schemeClr val="bg2">
                    <a:lumMod val="60000"/>
                    <a:lumOff val="40000"/>
                  </a:schemeClr>
                </a:solidFill>
                <a:latin typeface="+mn-lt"/>
              </a:defRPr>
            </a:lvl4pPr>
            <a:lvl5pPr marL="1217779" indent="-231310" algn="l" defTabSz="1349308" rtl="0" eaLnBrk="1" fontAlgn="base" hangingPunct="1">
              <a:lnSpc>
                <a:spcPct val="110000"/>
              </a:lnSpc>
              <a:spcBef>
                <a:spcPct val="40000"/>
              </a:spcBef>
              <a:spcAft>
                <a:spcPct val="0"/>
              </a:spcAft>
              <a:buClr>
                <a:schemeClr val="bg1"/>
              </a:buClr>
              <a:buFont typeface="Arial" pitchFamily="34" charset="0"/>
              <a:buChar char="»"/>
              <a:defRPr sz="1400">
                <a:solidFill>
                  <a:schemeClr val="bg2">
                    <a:lumMod val="60000"/>
                    <a:lumOff val="40000"/>
                  </a:schemeClr>
                </a:solidFill>
                <a:latin typeface="+mn-lt"/>
              </a:defRPr>
            </a:lvl5pPr>
            <a:lvl6pPr marL="1870889"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6pPr>
            <a:lvl7pPr marL="252400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7pPr>
            <a:lvl8pPr marL="317711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8pPr>
            <a:lvl9pPr marL="383022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9pPr>
          </a:lstStyle>
          <a:p>
            <a:pPr>
              <a:lnSpc>
                <a:spcPct val="100000"/>
              </a:lnSpc>
              <a:spcBef>
                <a:spcPts val="100"/>
              </a:spcBef>
              <a:spcAft>
                <a:spcPts val="0"/>
              </a:spcAft>
              <a:buClrTx/>
            </a:pPr>
            <a:r>
              <a:rPr lang="en-US" sz="1200" dirty="0" smtClean="0">
                <a:solidFill>
                  <a:schemeClr val="tx1"/>
                </a:solidFill>
              </a:rPr>
              <a:t>Team </a:t>
            </a:r>
            <a:r>
              <a:rPr lang="en-US" sz="1200" dirty="0">
                <a:solidFill>
                  <a:schemeClr val="tx1"/>
                </a:solidFill>
              </a:rPr>
              <a:t>workspaces</a:t>
            </a:r>
          </a:p>
          <a:p>
            <a:pPr>
              <a:lnSpc>
                <a:spcPct val="100000"/>
              </a:lnSpc>
              <a:spcBef>
                <a:spcPts val="100"/>
              </a:spcBef>
              <a:spcAft>
                <a:spcPts val="0"/>
              </a:spcAft>
              <a:buClrTx/>
            </a:pPr>
            <a:r>
              <a:rPr lang="en-US" sz="1200" dirty="0">
                <a:solidFill>
                  <a:schemeClr val="tx1"/>
                </a:solidFill>
              </a:rPr>
              <a:t>Self-service</a:t>
            </a:r>
          </a:p>
          <a:p>
            <a:pPr>
              <a:lnSpc>
                <a:spcPct val="100000"/>
              </a:lnSpc>
              <a:spcBef>
                <a:spcPts val="100"/>
              </a:spcBef>
              <a:spcAft>
                <a:spcPts val="0"/>
              </a:spcAft>
              <a:buClrTx/>
            </a:pPr>
            <a:r>
              <a:rPr lang="en-US" sz="1200" dirty="0">
                <a:solidFill>
                  <a:schemeClr val="tx1"/>
                </a:solidFill>
              </a:rPr>
              <a:t>Actionable insights</a:t>
            </a:r>
          </a:p>
          <a:p>
            <a:pPr>
              <a:lnSpc>
                <a:spcPct val="100000"/>
              </a:lnSpc>
              <a:spcBef>
                <a:spcPts val="100"/>
              </a:spcBef>
              <a:spcAft>
                <a:spcPts val="0"/>
              </a:spcAft>
              <a:buClrTx/>
            </a:pPr>
            <a:r>
              <a:rPr lang="en-US" sz="1200" dirty="0">
                <a:solidFill>
                  <a:schemeClr val="tx1"/>
                </a:solidFill>
              </a:rPr>
              <a:t>Enable mobility</a:t>
            </a:r>
          </a:p>
          <a:p>
            <a:pPr marL="0" indent="0">
              <a:lnSpc>
                <a:spcPct val="100000"/>
              </a:lnSpc>
              <a:spcBef>
                <a:spcPts val="100"/>
              </a:spcBef>
              <a:spcAft>
                <a:spcPts val="0"/>
              </a:spcAft>
              <a:buClrTx/>
              <a:buNone/>
            </a:pPr>
            <a:endParaRPr lang="en-US" sz="1200" dirty="0">
              <a:solidFill>
                <a:schemeClr val="tx1"/>
              </a:solidFill>
            </a:endParaRPr>
          </a:p>
        </p:txBody>
      </p:sp>
      <p:sp>
        <p:nvSpPr>
          <p:cNvPr id="27" name="TextBox 26"/>
          <p:cNvSpPr txBox="1"/>
          <p:nvPr/>
        </p:nvSpPr>
        <p:spPr>
          <a:xfrm>
            <a:off x="987053" y="5399903"/>
            <a:ext cx="3399063" cy="1298036"/>
          </a:xfrm>
          <a:prstGeom prst="rect">
            <a:avLst/>
          </a:prstGeom>
          <a:noFill/>
        </p:spPr>
        <p:txBody>
          <a:bodyPr wrap="square" rtlCol="0" anchor="ctr" anchorCtr="0">
            <a:noAutofit/>
          </a:bodyPr>
          <a:lstStyle/>
          <a:p>
            <a:pPr defTabSz="1097236">
              <a:lnSpc>
                <a:spcPct val="85000"/>
              </a:lnSpc>
            </a:pPr>
            <a:r>
              <a:rPr lang="en-US" sz="1400" b="1" dirty="0"/>
              <a:t>Improve </a:t>
            </a:r>
            <a:r>
              <a:rPr lang="en-US" sz="1400" b="1" dirty="0" smtClean="0"/>
              <a:t>User Experience</a:t>
            </a:r>
            <a:endParaRPr lang="en-US" sz="1400" b="1" dirty="0"/>
          </a:p>
          <a:p>
            <a:pPr defTabSz="1097236">
              <a:lnSpc>
                <a:spcPct val="85000"/>
              </a:lnSpc>
            </a:pPr>
            <a:endParaRPr lang="en-US" sz="1400" b="1" dirty="0">
              <a:solidFill>
                <a:srgbClr val="000000"/>
              </a:solidFill>
              <a:highlight>
                <a:srgbClr val="FFFF00"/>
              </a:highlight>
              <a:cs typeface="Arial"/>
            </a:endParaRPr>
          </a:p>
          <a:p>
            <a:pPr defTabSz="1097236">
              <a:lnSpc>
                <a:spcPct val="85000"/>
              </a:lnSpc>
            </a:pPr>
            <a:r>
              <a:rPr lang="en-US" sz="1400" b="1" dirty="0"/>
              <a:t>Reduce C</a:t>
            </a:r>
            <a:r>
              <a:rPr lang="en-US" sz="1400" b="1" dirty="0" smtClean="0"/>
              <a:t>ost</a:t>
            </a:r>
            <a:r>
              <a:rPr lang="en-US" sz="1400" b="1" dirty="0"/>
              <a:t> </a:t>
            </a:r>
            <a:endParaRPr lang="en-US" sz="1400" b="1" dirty="0">
              <a:cs typeface="Arial"/>
            </a:endParaRPr>
          </a:p>
          <a:p>
            <a:pPr defTabSz="1097236">
              <a:lnSpc>
                <a:spcPct val="85000"/>
              </a:lnSpc>
            </a:pPr>
            <a:endParaRPr lang="en-US" sz="1400" b="1" dirty="0"/>
          </a:p>
          <a:p>
            <a:pPr defTabSz="1097236">
              <a:lnSpc>
                <a:spcPct val="85000"/>
              </a:lnSpc>
            </a:pPr>
            <a:r>
              <a:rPr lang="en-US" sz="1400" b="1" dirty="0" smtClean="0"/>
              <a:t>Take Advantage </a:t>
            </a:r>
            <a:r>
              <a:rPr lang="en-US" sz="1400" b="1" dirty="0"/>
              <a:t>of </a:t>
            </a:r>
            <a:r>
              <a:rPr lang="en-US" sz="1400" b="1" dirty="0" smtClean="0"/>
              <a:t>O365 </a:t>
            </a:r>
            <a:r>
              <a:rPr lang="en-US" sz="1400" b="1" dirty="0"/>
              <a:t>Security</a:t>
            </a:r>
            <a:endParaRPr lang="en-US" sz="1400" b="1" dirty="0">
              <a:cs typeface="Arial"/>
            </a:endParaRPr>
          </a:p>
        </p:txBody>
      </p:sp>
      <p:sp>
        <p:nvSpPr>
          <p:cNvPr id="30" name="Content Placeholder 10"/>
          <p:cNvSpPr txBox="1">
            <a:spLocks/>
          </p:cNvSpPr>
          <p:nvPr/>
        </p:nvSpPr>
        <p:spPr bwMode="auto">
          <a:xfrm>
            <a:off x="6136328" y="5932646"/>
            <a:ext cx="2819445" cy="1485022"/>
          </a:xfrm>
          <a:prstGeom prst="rect">
            <a:avLst/>
          </a:prstGeom>
          <a:noFill/>
          <a:ln w="12700">
            <a:noFill/>
            <a:miter lim="800000"/>
            <a:headEnd/>
            <a:tailEnd/>
          </a:ln>
          <a:effectLst/>
        </p:spPr>
        <p:txBody>
          <a:bodyPr vert="horz" wrap="square" lIns="0" tIns="0" rIns="0" bIns="0" numCol="1" anchor="t" anchorCtr="0" compatLnSpc="1">
            <a:prstTxWarp prst="textNoShape">
              <a:avLst/>
            </a:prstTxWarp>
            <a:spAutoFit/>
          </a:bodyPr>
          <a:lstStyle>
            <a:lvl1pPr marL="238114" indent="-238114" algn="l" defTabSz="1349308" rtl="0" eaLnBrk="1" fontAlgn="base" hangingPunct="1">
              <a:lnSpc>
                <a:spcPct val="110000"/>
              </a:lnSpc>
              <a:spcBef>
                <a:spcPct val="40000"/>
              </a:spcBef>
              <a:spcAft>
                <a:spcPct val="0"/>
              </a:spcAft>
              <a:buClr>
                <a:schemeClr val="bg1"/>
              </a:buClr>
              <a:buChar char="•"/>
              <a:defRPr sz="2000">
                <a:solidFill>
                  <a:schemeClr val="bg2">
                    <a:lumMod val="60000"/>
                    <a:lumOff val="40000"/>
                  </a:schemeClr>
                </a:solidFill>
                <a:latin typeface="+mn-lt"/>
                <a:ea typeface="+mn-ea"/>
                <a:cs typeface="+mn-cs"/>
              </a:defRPr>
            </a:lvl1pPr>
            <a:lvl2pPr marL="487566" indent="-247185" algn="l" defTabSz="1349308" rtl="0" eaLnBrk="1" fontAlgn="base" hangingPunct="1">
              <a:lnSpc>
                <a:spcPct val="110000"/>
              </a:lnSpc>
              <a:spcBef>
                <a:spcPct val="40000"/>
              </a:spcBef>
              <a:spcAft>
                <a:spcPct val="0"/>
              </a:spcAft>
              <a:buClr>
                <a:schemeClr val="bg1"/>
              </a:buClr>
              <a:buFont typeface="Arial" pitchFamily="34" charset="0"/>
              <a:buChar char="–"/>
              <a:defRPr sz="1800">
                <a:solidFill>
                  <a:schemeClr val="bg2">
                    <a:lumMod val="60000"/>
                    <a:lumOff val="40000"/>
                  </a:schemeClr>
                </a:solidFill>
                <a:latin typeface="+mn-lt"/>
              </a:defRPr>
            </a:lvl2pPr>
            <a:lvl3pPr marL="723411" indent="-233578" algn="l" defTabSz="1349308" rtl="0" eaLnBrk="1" fontAlgn="base" hangingPunct="1">
              <a:lnSpc>
                <a:spcPct val="110000"/>
              </a:lnSpc>
              <a:spcBef>
                <a:spcPct val="40000"/>
              </a:spcBef>
              <a:spcAft>
                <a:spcPct val="0"/>
              </a:spcAft>
              <a:buClr>
                <a:schemeClr val="bg1"/>
              </a:buClr>
              <a:buChar char="•"/>
              <a:defRPr sz="1800">
                <a:solidFill>
                  <a:schemeClr val="bg2">
                    <a:lumMod val="60000"/>
                    <a:lumOff val="40000"/>
                  </a:schemeClr>
                </a:solidFill>
                <a:latin typeface="+mn-lt"/>
              </a:defRPr>
            </a:lvl3pPr>
            <a:lvl4pPr marL="984201" indent="-258523" algn="l" defTabSz="1349308" rtl="0" eaLnBrk="1" fontAlgn="base" hangingPunct="1">
              <a:lnSpc>
                <a:spcPct val="110000"/>
              </a:lnSpc>
              <a:spcBef>
                <a:spcPct val="40000"/>
              </a:spcBef>
              <a:spcAft>
                <a:spcPct val="0"/>
              </a:spcAft>
              <a:buClr>
                <a:schemeClr val="bg1"/>
              </a:buClr>
              <a:buFont typeface="Arial" pitchFamily="34" charset="0"/>
              <a:buChar char="–"/>
              <a:defRPr sz="1600">
                <a:solidFill>
                  <a:schemeClr val="bg2">
                    <a:lumMod val="60000"/>
                    <a:lumOff val="40000"/>
                  </a:schemeClr>
                </a:solidFill>
                <a:latin typeface="+mn-lt"/>
              </a:defRPr>
            </a:lvl4pPr>
            <a:lvl5pPr marL="1217779" indent="-231310" algn="l" defTabSz="1349308" rtl="0" eaLnBrk="1" fontAlgn="base" hangingPunct="1">
              <a:lnSpc>
                <a:spcPct val="110000"/>
              </a:lnSpc>
              <a:spcBef>
                <a:spcPct val="40000"/>
              </a:spcBef>
              <a:spcAft>
                <a:spcPct val="0"/>
              </a:spcAft>
              <a:buClr>
                <a:schemeClr val="bg1"/>
              </a:buClr>
              <a:buFont typeface="Arial" pitchFamily="34" charset="0"/>
              <a:buChar char="»"/>
              <a:defRPr sz="1400">
                <a:solidFill>
                  <a:schemeClr val="bg2">
                    <a:lumMod val="60000"/>
                    <a:lumOff val="40000"/>
                  </a:schemeClr>
                </a:solidFill>
                <a:latin typeface="+mn-lt"/>
              </a:defRPr>
            </a:lvl5pPr>
            <a:lvl6pPr marL="1870889"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6pPr>
            <a:lvl7pPr marL="252400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7pPr>
            <a:lvl8pPr marL="317711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8pPr>
            <a:lvl9pPr marL="383022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9pPr>
          </a:lstStyle>
          <a:p>
            <a:pPr marL="0" indent="0">
              <a:lnSpc>
                <a:spcPct val="100000"/>
              </a:lnSpc>
              <a:spcBef>
                <a:spcPts val="600"/>
              </a:spcBef>
              <a:spcAft>
                <a:spcPts val="0"/>
              </a:spcAft>
              <a:buClrTx/>
              <a:buNone/>
            </a:pPr>
            <a:r>
              <a:rPr lang="en-US" sz="1400" b="1" dirty="0">
                <a:solidFill>
                  <a:srgbClr val="000000"/>
                </a:solidFill>
              </a:rPr>
              <a:t>Defense-in-depth Approach</a:t>
            </a:r>
          </a:p>
          <a:p>
            <a:pPr marL="0" indent="0">
              <a:lnSpc>
                <a:spcPct val="100000"/>
              </a:lnSpc>
              <a:spcBef>
                <a:spcPts val="600"/>
              </a:spcBef>
              <a:spcAft>
                <a:spcPts val="0"/>
              </a:spcAft>
              <a:buClrTx/>
              <a:buNone/>
            </a:pPr>
            <a:endParaRPr lang="en-US" sz="100" b="1" dirty="0">
              <a:solidFill>
                <a:srgbClr val="000000"/>
              </a:solidFill>
            </a:endParaRPr>
          </a:p>
          <a:p>
            <a:pPr>
              <a:lnSpc>
                <a:spcPct val="100000"/>
              </a:lnSpc>
              <a:spcBef>
                <a:spcPts val="100"/>
              </a:spcBef>
              <a:spcAft>
                <a:spcPts val="0"/>
              </a:spcAft>
              <a:buClrTx/>
            </a:pPr>
            <a:r>
              <a:rPr lang="en-US" sz="1200" dirty="0">
                <a:solidFill>
                  <a:schemeClr val="tx1"/>
                </a:solidFill>
              </a:rPr>
              <a:t>Physical security</a:t>
            </a:r>
          </a:p>
          <a:p>
            <a:pPr>
              <a:lnSpc>
                <a:spcPct val="100000"/>
              </a:lnSpc>
              <a:spcBef>
                <a:spcPts val="100"/>
              </a:spcBef>
              <a:spcAft>
                <a:spcPts val="0"/>
              </a:spcAft>
              <a:buClrTx/>
            </a:pPr>
            <a:r>
              <a:rPr lang="en-US" sz="1200" dirty="0">
                <a:solidFill>
                  <a:schemeClr val="tx1"/>
                </a:solidFill>
              </a:rPr>
              <a:t>Logical security</a:t>
            </a:r>
          </a:p>
          <a:p>
            <a:pPr>
              <a:lnSpc>
                <a:spcPct val="100000"/>
              </a:lnSpc>
              <a:spcBef>
                <a:spcPts val="100"/>
              </a:spcBef>
              <a:spcAft>
                <a:spcPts val="0"/>
              </a:spcAft>
              <a:buClrTx/>
            </a:pPr>
            <a:r>
              <a:rPr lang="en-US" sz="1200" dirty="0">
                <a:solidFill>
                  <a:schemeClr val="tx1"/>
                </a:solidFill>
              </a:rPr>
              <a:t>Data Security</a:t>
            </a:r>
          </a:p>
          <a:p>
            <a:pPr marL="0" indent="0">
              <a:lnSpc>
                <a:spcPct val="100000"/>
              </a:lnSpc>
              <a:spcBef>
                <a:spcPts val="600"/>
              </a:spcBef>
              <a:spcAft>
                <a:spcPts val="0"/>
              </a:spcAft>
              <a:buClrTx/>
              <a:buNone/>
            </a:pPr>
            <a:endParaRPr lang="en-US" sz="1200" dirty="0">
              <a:solidFill>
                <a:srgbClr val="000000"/>
              </a:solidFill>
            </a:endParaRPr>
          </a:p>
          <a:p>
            <a:pPr marL="237490" indent="-237490"/>
            <a:endParaRPr lang="en-US" sz="1200" dirty="0">
              <a:solidFill>
                <a:schemeClr val="tx1"/>
              </a:solidFill>
              <a:cs typeface="Arial"/>
            </a:endParaRPr>
          </a:p>
        </p:txBody>
      </p:sp>
      <p:sp>
        <p:nvSpPr>
          <p:cNvPr id="31" name="Content Placeholder 10">
            <a:extLst>
              <a:ext uri="{FF2B5EF4-FFF2-40B4-BE49-F238E27FC236}">
                <a16:creationId xmlns="" xmlns:a16="http://schemas.microsoft.com/office/drawing/2014/main" id="{5A498D19-8F06-44DB-9BEE-7D6FBC48BC34}"/>
              </a:ext>
            </a:extLst>
          </p:cNvPr>
          <p:cNvSpPr txBox="1">
            <a:spLocks/>
          </p:cNvSpPr>
          <p:nvPr/>
        </p:nvSpPr>
        <p:spPr bwMode="auto">
          <a:xfrm>
            <a:off x="8845326" y="5930616"/>
            <a:ext cx="2593986" cy="1667123"/>
          </a:xfrm>
          <a:prstGeom prst="rect">
            <a:avLst/>
          </a:prstGeom>
          <a:noFill/>
          <a:ln w="12700">
            <a:noFill/>
            <a:miter lim="800000"/>
            <a:headEnd/>
            <a:tailEnd/>
          </a:ln>
          <a:effectLst/>
        </p:spPr>
        <p:txBody>
          <a:bodyPr vert="horz" wrap="square" lIns="0" tIns="0" rIns="0" bIns="0" numCol="1" anchor="t" anchorCtr="0" compatLnSpc="1">
            <a:prstTxWarp prst="textNoShape">
              <a:avLst/>
            </a:prstTxWarp>
            <a:spAutoFit/>
          </a:bodyPr>
          <a:lstStyle>
            <a:lvl1pPr marL="238114" indent="-238114" algn="l" defTabSz="1349308" rtl="0" eaLnBrk="1" fontAlgn="base" hangingPunct="1">
              <a:lnSpc>
                <a:spcPct val="110000"/>
              </a:lnSpc>
              <a:spcBef>
                <a:spcPct val="40000"/>
              </a:spcBef>
              <a:spcAft>
                <a:spcPct val="0"/>
              </a:spcAft>
              <a:buClr>
                <a:schemeClr val="bg1"/>
              </a:buClr>
              <a:buChar char="•"/>
              <a:defRPr sz="2000">
                <a:solidFill>
                  <a:schemeClr val="bg2">
                    <a:lumMod val="60000"/>
                    <a:lumOff val="40000"/>
                  </a:schemeClr>
                </a:solidFill>
                <a:latin typeface="+mn-lt"/>
                <a:ea typeface="+mn-ea"/>
                <a:cs typeface="+mn-cs"/>
              </a:defRPr>
            </a:lvl1pPr>
            <a:lvl2pPr marL="487566" indent="-247185" algn="l" defTabSz="1349308" rtl="0" eaLnBrk="1" fontAlgn="base" hangingPunct="1">
              <a:lnSpc>
                <a:spcPct val="110000"/>
              </a:lnSpc>
              <a:spcBef>
                <a:spcPct val="40000"/>
              </a:spcBef>
              <a:spcAft>
                <a:spcPct val="0"/>
              </a:spcAft>
              <a:buClr>
                <a:schemeClr val="bg1"/>
              </a:buClr>
              <a:buFont typeface="Arial" pitchFamily="34" charset="0"/>
              <a:buChar char="–"/>
              <a:defRPr sz="1800">
                <a:solidFill>
                  <a:schemeClr val="bg2">
                    <a:lumMod val="60000"/>
                    <a:lumOff val="40000"/>
                  </a:schemeClr>
                </a:solidFill>
                <a:latin typeface="+mn-lt"/>
              </a:defRPr>
            </a:lvl2pPr>
            <a:lvl3pPr marL="723411" indent="-233578" algn="l" defTabSz="1349308" rtl="0" eaLnBrk="1" fontAlgn="base" hangingPunct="1">
              <a:lnSpc>
                <a:spcPct val="110000"/>
              </a:lnSpc>
              <a:spcBef>
                <a:spcPct val="40000"/>
              </a:spcBef>
              <a:spcAft>
                <a:spcPct val="0"/>
              </a:spcAft>
              <a:buClr>
                <a:schemeClr val="bg1"/>
              </a:buClr>
              <a:buChar char="•"/>
              <a:defRPr sz="1800">
                <a:solidFill>
                  <a:schemeClr val="bg2">
                    <a:lumMod val="60000"/>
                    <a:lumOff val="40000"/>
                  </a:schemeClr>
                </a:solidFill>
                <a:latin typeface="+mn-lt"/>
              </a:defRPr>
            </a:lvl3pPr>
            <a:lvl4pPr marL="984201" indent="-258523" algn="l" defTabSz="1349308" rtl="0" eaLnBrk="1" fontAlgn="base" hangingPunct="1">
              <a:lnSpc>
                <a:spcPct val="110000"/>
              </a:lnSpc>
              <a:spcBef>
                <a:spcPct val="40000"/>
              </a:spcBef>
              <a:spcAft>
                <a:spcPct val="0"/>
              </a:spcAft>
              <a:buClr>
                <a:schemeClr val="bg1"/>
              </a:buClr>
              <a:buFont typeface="Arial" pitchFamily="34" charset="0"/>
              <a:buChar char="–"/>
              <a:defRPr sz="1600">
                <a:solidFill>
                  <a:schemeClr val="bg2">
                    <a:lumMod val="60000"/>
                    <a:lumOff val="40000"/>
                  </a:schemeClr>
                </a:solidFill>
                <a:latin typeface="+mn-lt"/>
              </a:defRPr>
            </a:lvl4pPr>
            <a:lvl5pPr marL="1217779" indent="-231310" algn="l" defTabSz="1349308" rtl="0" eaLnBrk="1" fontAlgn="base" hangingPunct="1">
              <a:lnSpc>
                <a:spcPct val="110000"/>
              </a:lnSpc>
              <a:spcBef>
                <a:spcPct val="40000"/>
              </a:spcBef>
              <a:spcAft>
                <a:spcPct val="0"/>
              </a:spcAft>
              <a:buClr>
                <a:schemeClr val="bg1"/>
              </a:buClr>
              <a:buFont typeface="Arial" pitchFamily="34" charset="0"/>
              <a:buChar char="»"/>
              <a:defRPr sz="1400">
                <a:solidFill>
                  <a:schemeClr val="bg2">
                    <a:lumMod val="60000"/>
                    <a:lumOff val="40000"/>
                  </a:schemeClr>
                </a:solidFill>
                <a:latin typeface="+mn-lt"/>
              </a:defRPr>
            </a:lvl5pPr>
            <a:lvl6pPr marL="1870889"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6pPr>
            <a:lvl7pPr marL="252400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7pPr>
            <a:lvl8pPr marL="317711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8pPr>
            <a:lvl9pPr marL="383022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9pPr>
          </a:lstStyle>
          <a:p>
            <a:pPr marL="0" indent="0">
              <a:lnSpc>
                <a:spcPct val="100000"/>
              </a:lnSpc>
              <a:spcBef>
                <a:spcPts val="600"/>
              </a:spcBef>
              <a:spcAft>
                <a:spcPts val="0"/>
              </a:spcAft>
              <a:buClrTx/>
              <a:buNone/>
            </a:pPr>
            <a:r>
              <a:rPr lang="en-US" sz="1400" b="1" dirty="0">
                <a:solidFill>
                  <a:srgbClr val="000000"/>
                </a:solidFill>
              </a:rPr>
              <a:t>Enterprise-grade User Control</a:t>
            </a:r>
          </a:p>
          <a:p>
            <a:pPr marL="0" indent="0">
              <a:lnSpc>
                <a:spcPct val="100000"/>
              </a:lnSpc>
              <a:spcBef>
                <a:spcPts val="600"/>
              </a:spcBef>
              <a:spcAft>
                <a:spcPts val="0"/>
              </a:spcAft>
              <a:buClrTx/>
              <a:buNone/>
            </a:pPr>
            <a:endParaRPr lang="en-US" sz="100" b="1" dirty="0">
              <a:solidFill>
                <a:srgbClr val="000000"/>
              </a:solidFill>
            </a:endParaRPr>
          </a:p>
          <a:p>
            <a:pPr>
              <a:lnSpc>
                <a:spcPct val="100000"/>
              </a:lnSpc>
              <a:spcBef>
                <a:spcPts val="100"/>
              </a:spcBef>
              <a:spcAft>
                <a:spcPts val="0"/>
              </a:spcAft>
              <a:buClrTx/>
            </a:pPr>
            <a:r>
              <a:rPr lang="en-US" sz="1200" dirty="0">
                <a:solidFill>
                  <a:schemeClr val="tx1"/>
                </a:solidFill>
              </a:rPr>
              <a:t>Office 365 Message Encryption</a:t>
            </a:r>
          </a:p>
          <a:p>
            <a:pPr>
              <a:lnSpc>
                <a:spcPct val="100000"/>
              </a:lnSpc>
              <a:spcBef>
                <a:spcPts val="100"/>
              </a:spcBef>
              <a:spcAft>
                <a:spcPts val="0"/>
              </a:spcAft>
              <a:buClrTx/>
            </a:pPr>
            <a:r>
              <a:rPr lang="en-US" sz="1200" dirty="0">
                <a:solidFill>
                  <a:schemeClr val="tx1"/>
                </a:solidFill>
              </a:rPr>
              <a:t>Data Loss prevention</a:t>
            </a:r>
          </a:p>
          <a:p>
            <a:pPr>
              <a:lnSpc>
                <a:spcPct val="100000"/>
              </a:lnSpc>
              <a:spcBef>
                <a:spcPts val="100"/>
              </a:spcBef>
              <a:spcAft>
                <a:spcPts val="0"/>
              </a:spcAft>
              <a:buClrTx/>
            </a:pPr>
            <a:r>
              <a:rPr lang="en-US" sz="1200" dirty="0">
                <a:solidFill>
                  <a:schemeClr val="tx1"/>
                </a:solidFill>
              </a:rPr>
              <a:t>S/MIME</a:t>
            </a:r>
          </a:p>
          <a:p>
            <a:pPr>
              <a:lnSpc>
                <a:spcPct val="100000"/>
              </a:lnSpc>
              <a:spcBef>
                <a:spcPts val="100"/>
              </a:spcBef>
              <a:spcAft>
                <a:spcPts val="0"/>
              </a:spcAft>
              <a:buClrTx/>
            </a:pPr>
            <a:r>
              <a:rPr lang="en-US" sz="1200" dirty="0">
                <a:solidFill>
                  <a:schemeClr val="tx1"/>
                </a:solidFill>
              </a:rPr>
              <a:t>Azure Rights Management</a:t>
            </a:r>
          </a:p>
          <a:p>
            <a:pPr marL="0" indent="0">
              <a:lnSpc>
                <a:spcPct val="100000"/>
              </a:lnSpc>
              <a:spcBef>
                <a:spcPts val="600"/>
              </a:spcBef>
              <a:spcAft>
                <a:spcPts val="0"/>
              </a:spcAft>
              <a:buClrTx/>
              <a:buNone/>
            </a:pPr>
            <a:endParaRPr lang="en-US" sz="1200" dirty="0">
              <a:solidFill>
                <a:srgbClr val="000000"/>
              </a:solidFill>
            </a:endParaRPr>
          </a:p>
          <a:p>
            <a:pPr marL="237490" indent="-237490"/>
            <a:endParaRPr lang="en-US" sz="1200" dirty="0">
              <a:solidFill>
                <a:schemeClr val="tx1"/>
              </a:solidFill>
              <a:cs typeface="Arial"/>
            </a:endParaRPr>
          </a:p>
        </p:txBody>
      </p:sp>
      <p:sp>
        <p:nvSpPr>
          <p:cNvPr id="32" name="Content Placeholder 10">
            <a:extLst>
              <a:ext uri="{FF2B5EF4-FFF2-40B4-BE49-F238E27FC236}">
                <a16:creationId xmlns="" xmlns:a16="http://schemas.microsoft.com/office/drawing/2014/main" id="{2EF2C248-65DA-407D-A171-3DA447FC0989}"/>
              </a:ext>
            </a:extLst>
          </p:cNvPr>
          <p:cNvSpPr txBox="1">
            <a:spLocks/>
          </p:cNvSpPr>
          <p:nvPr/>
        </p:nvSpPr>
        <p:spPr bwMode="auto">
          <a:xfrm>
            <a:off x="11875507" y="5931000"/>
            <a:ext cx="2731991" cy="1885131"/>
          </a:xfrm>
          <a:prstGeom prst="rect">
            <a:avLst/>
          </a:prstGeom>
          <a:noFill/>
          <a:ln w="12700">
            <a:noFill/>
            <a:miter lim="800000"/>
            <a:headEnd/>
            <a:tailEnd/>
          </a:ln>
          <a:effectLst/>
        </p:spPr>
        <p:txBody>
          <a:bodyPr vert="horz" wrap="square" lIns="0" tIns="0" rIns="0" bIns="0" numCol="1" anchor="t" anchorCtr="0" compatLnSpc="1">
            <a:prstTxWarp prst="textNoShape">
              <a:avLst/>
            </a:prstTxWarp>
            <a:spAutoFit/>
          </a:bodyPr>
          <a:lstStyle>
            <a:lvl1pPr marL="238114" indent="-238114" algn="l" defTabSz="1349308" rtl="0" eaLnBrk="1" fontAlgn="base" hangingPunct="1">
              <a:lnSpc>
                <a:spcPct val="110000"/>
              </a:lnSpc>
              <a:spcBef>
                <a:spcPct val="40000"/>
              </a:spcBef>
              <a:spcAft>
                <a:spcPct val="0"/>
              </a:spcAft>
              <a:buClr>
                <a:schemeClr val="bg1"/>
              </a:buClr>
              <a:buChar char="•"/>
              <a:defRPr sz="2000">
                <a:solidFill>
                  <a:schemeClr val="bg2">
                    <a:lumMod val="60000"/>
                    <a:lumOff val="40000"/>
                  </a:schemeClr>
                </a:solidFill>
                <a:latin typeface="+mn-lt"/>
                <a:ea typeface="+mn-ea"/>
                <a:cs typeface="+mn-cs"/>
              </a:defRPr>
            </a:lvl1pPr>
            <a:lvl2pPr marL="487566" indent="-247185" algn="l" defTabSz="1349308" rtl="0" eaLnBrk="1" fontAlgn="base" hangingPunct="1">
              <a:lnSpc>
                <a:spcPct val="110000"/>
              </a:lnSpc>
              <a:spcBef>
                <a:spcPct val="40000"/>
              </a:spcBef>
              <a:spcAft>
                <a:spcPct val="0"/>
              </a:spcAft>
              <a:buClr>
                <a:schemeClr val="bg1"/>
              </a:buClr>
              <a:buFont typeface="Arial" pitchFamily="34" charset="0"/>
              <a:buChar char="–"/>
              <a:defRPr sz="1800">
                <a:solidFill>
                  <a:schemeClr val="bg2">
                    <a:lumMod val="60000"/>
                    <a:lumOff val="40000"/>
                  </a:schemeClr>
                </a:solidFill>
                <a:latin typeface="+mn-lt"/>
              </a:defRPr>
            </a:lvl2pPr>
            <a:lvl3pPr marL="723411" indent="-233578" algn="l" defTabSz="1349308" rtl="0" eaLnBrk="1" fontAlgn="base" hangingPunct="1">
              <a:lnSpc>
                <a:spcPct val="110000"/>
              </a:lnSpc>
              <a:spcBef>
                <a:spcPct val="40000"/>
              </a:spcBef>
              <a:spcAft>
                <a:spcPct val="0"/>
              </a:spcAft>
              <a:buClr>
                <a:schemeClr val="bg1"/>
              </a:buClr>
              <a:buChar char="•"/>
              <a:defRPr sz="1800">
                <a:solidFill>
                  <a:schemeClr val="bg2">
                    <a:lumMod val="60000"/>
                    <a:lumOff val="40000"/>
                  </a:schemeClr>
                </a:solidFill>
                <a:latin typeface="+mn-lt"/>
              </a:defRPr>
            </a:lvl3pPr>
            <a:lvl4pPr marL="984201" indent="-258523" algn="l" defTabSz="1349308" rtl="0" eaLnBrk="1" fontAlgn="base" hangingPunct="1">
              <a:lnSpc>
                <a:spcPct val="110000"/>
              </a:lnSpc>
              <a:spcBef>
                <a:spcPct val="40000"/>
              </a:spcBef>
              <a:spcAft>
                <a:spcPct val="0"/>
              </a:spcAft>
              <a:buClr>
                <a:schemeClr val="bg1"/>
              </a:buClr>
              <a:buFont typeface="Arial" pitchFamily="34" charset="0"/>
              <a:buChar char="–"/>
              <a:defRPr sz="1600">
                <a:solidFill>
                  <a:schemeClr val="bg2">
                    <a:lumMod val="60000"/>
                    <a:lumOff val="40000"/>
                  </a:schemeClr>
                </a:solidFill>
                <a:latin typeface="+mn-lt"/>
              </a:defRPr>
            </a:lvl4pPr>
            <a:lvl5pPr marL="1217779" indent="-231310" algn="l" defTabSz="1349308" rtl="0" eaLnBrk="1" fontAlgn="base" hangingPunct="1">
              <a:lnSpc>
                <a:spcPct val="110000"/>
              </a:lnSpc>
              <a:spcBef>
                <a:spcPct val="40000"/>
              </a:spcBef>
              <a:spcAft>
                <a:spcPct val="0"/>
              </a:spcAft>
              <a:buClr>
                <a:schemeClr val="bg1"/>
              </a:buClr>
              <a:buFont typeface="Arial" pitchFamily="34" charset="0"/>
              <a:buChar char="»"/>
              <a:defRPr sz="1400">
                <a:solidFill>
                  <a:schemeClr val="bg2">
                    <a:lumMod val="60000"/>
                    <a:lumOff val="40000"/>
                  </a:schemeClr>
                </a:solidFill>
                <a:latin typeface="+mn-lt"/>
              </a:defRPr>
            </a:lvl5pPr>
            <a:lvl6pPr marL="1870889"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6pPr>
            <a:lvl7pPr marL="252400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7pPr>
            <a:lvl8pPr marL="317711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8pPr>
            <a:lvl9pPr marL="3830220" indent="-231310" algn="l" defTabSz="1349308" rtl="0" eaLnBrk="1" fontAlgn="base" hangingPunct="1">
              <a:lnSpc>
                <a:spcPct val="90000"/>
              </a:lnSpc>
              <a:spcBef>
                <a:spcPct val="40000"/>
              </a:spcBef>
              <a:spcAft>
                <a:spcPct val="0"/>
              </a:spcAft>
              <a:buClr>
                <a:schemeClr val="tx2"/>
              </a:buClr>
              <a:buFont typeface="Arial" pitchFamily="34" charset="0"/>
              <a:buChar char="»"/>
              <a:defRPr sz="2600">
                <a:solidFill>
                  <a:schemeClr val="tx1"/>
                </a:solidFill>
                <a:latin typeface="+mn-lt"/>
              </a:defRPr>
            </a:lvl9pPr>
          </a:lstStyle>
          <a:p>
            <a:pPr marL="0" indent="0">
              <a:lnSpc>
                <a:spcPct val="100000"/>
              </a:lnSpc>
              <a:spcBef>
                <a:spcPts val="600"/>
              </a:spcBef>
              <a:spcAft>
                <a:spcPts val="0"/>
              </a:spcAft>
              <a:buClrTx/>
              <a:buNone/>
            </a:pPr>
            <a:r>
              <a:rPr lang="en-US" sz="1400" b="1" dirty="0" smtClean="0">
                <a:solidFill>
                  <a:srgbClr val="000000"/>
                </a:solidFill>
              </a:rPr>
              <a:t>Admin </a:t>
            </a:r>
            <a:r>
              <a:rPr lang="en-US" sz="1400" b="1" dirty="0">
                <a:solidFill>
                  <a:srgbClr val="000000"/>
                </a:solidFill>
              </a:rPr>
              <a:t>Control</a:t>
            </a:r>
          </a:p>
          <a:p>
            <a:pPr marL="0" indent="0">
              <a:lnSpc>
                <a:spcPct val="100000"/>
              </a:lnSpc>
              <a:spcBef>
                <a:spcPts val="600"/>
              </a:spcBef>
              <a:spcAft>
                <a:spcPts val="0"/>
              </a:spcAft>
              <a:buClrTx/>
              <a:buNone/>
            </a:pPr>
            <a:endParaRPr lang="en-US" sz="100" b="1" dirty="0">
              <a:solidFill>
                <a:srgbClr val="000000"/>
              </a:solidFill>
            </a:endParaRPr>
          </a:p>
          <a:p>
            <a:pPr>
              <a:lnSpc>
                <a:spcPct val="100000"/>
              </a:lnSpc>
              <a:spcBef>
                <a:spcPts val="100"/>
              </a:spcBef>
              <a:spcAft>
                <a:spcPts val="0"/>
              </a:spcAft>
              <a:buClrTx/>
            </a:pPr>
            <a:r>
              <a:rPr lang="en-US" sz="1200" dirty="0" smtClean="0">
                <a:solidFill>
                  <a:schemeClr val="tx1"/>
                </a:solidFill>
              </a:rPr>
              <a:t>Multi-factor Authentication</a:t>
            </a:r>
          </a:p>
          <a:p>
            <a:pPr>
              <a:lnSpc>
                <a:spcPct val="100000"/>
              </a:lnSpc>
              <a:spcBef>
                <a:spcPts val="100"/>
              </a:spcBef>
              <a:spcAft>
                <a:spcPts val="0"/>
              </a:spcAft>
              <a:buClrTx/>
            </a:pPr>
            <a:r>
              <a:rPr lang="en-US" sz="1200" dirty="0" smtClean="0">
                <a:solidFill>
                  <a:schemeClr val="tx1"/>
                </a:solidFill>
              </a:rPr>
              <a:t>Audit-logging</a:t>
            </a:r>
            <a:endParaRPr lang="en-US" sz="1200" dirty="0">
              <a:solidFill>
                <a:schemeClr val="tx1"/>
              </a:solidFill>
            </a:endParaRPr>
          </a:p>
          <a:p>
            <a:pPr>
              <a:lnSpc>
                <a:spcPct val="100000"/>
              </a:lnSpc>
              <a:spcBef>
                <a:spcPts val="100"/>
              </a:spcBef>
              <a:spcAft>
                <a:spcPts val="0"/>
              </a:spcAft>
              <a:buClrTx/>
            </a:pPr>
            <a:r>
              <a:rPr lang="en-US" sz="1200" dirty="0">
                <a:solidFill>
                  <a:schemeClr val="tx1"/>
                </a:solidFill>
              </a:rPr>
              <a:t>Data Loss Prevention</a:t>
            </a:r>
          </a:p>
          <a:p>
            <a:pPr>
              <a:lnSpc>
                <a:spcPct val="100000"/>
              </a:lnSpc>
              <a:spcBef>
                <a:spcPts val="100"/>
              </a:spcBef>
              <a:spcAft>
                <a:spcPts val="0"/>
              </a:spcAft>
              <a:buClrTx/>
            </a:pPr>
            <a:r>
              <a:rPr lang="en-US" sz="1200" dirty="0">
                <a:solidFill>
                  <a:schemeClr val="tx1"/>
                </a:solidFill>
              </a:rPr>
              <a:t>EOP</a:t>
            </a:r>
          </a:p>
          <a:p>
            <a:pPr marL="237490" indent="-237490">
              <a:lnSpc>
                <a:spcPct val="100000"/>
              </a:lnSpc>
              <a:spcBef>
                <a:spcPts val="600"/>
              </a:spcBef>
              <a:spcAft>
                <a:spcPts val="0"/>
              </a:spcAft>
              <a:buClrTx/>
            </a:pPr>
            <a:endParaRPr lang="en-US" sz="1200" dirty="0">
              <a:solidFill>
                <a:srgbClr val="000000"/>
              </a:solidFill>
              <a:cs typeface="Arial"/>
            </a:endParaRPr>
          </a:p>
          <a:p>
            <a:pPr marL="0" indent="0">
              <a:lnSpc>
                <a:spcPct val="100000"/>
              </a:lnSpc>
              <a:spcBef>
                <a:spcPts val="600"/>
              </a:spcBef>
              <a:spcAft>
                <a:spcPts val="0"/>
              </a:spcAft>
              <a:buClrTx/>
              <a:buNone/>
            </a:pPr>
            <a:endParaRPr lang="en-US" sz="1200" dirty="0">
              <a:solidFill>
                <a:srgbClr val="000000"/>
              </a:solidFill>
            </a:endParaRPr>
          </a:p>
          <a:p>
            <a:pPr marL="237490" indent="-237490"/>
            <a:endParaRPr lang="en-US" sz="1200" dirty="0">
              <a:solidFill>
                <a:schemeClr val="tx1"/>
              </a:solidFill>
              <a:cs typeface="Arial"/>
            </a:endParaRPr>
          </a:p>
        </p:txBody>
      </p:sp>
      <p:sp>
        <p:nvSpPr>
          <p:cNvPr id="34" name="Title 1"/>
          <p:cNvSpPr>
            <a:spLocks noGrp="1"/>
          </p:cNvSpPr>
          <p:nvPr>
            <p:ph type="title"/>
          </p:nvPr>
        </p:nvSpPr>
        <p:spPr>
          <a:xfrm>
            <a:off x="685800" y="639763"/>
            <a:ext cx="13258800" cy="1417636"/>
          </a:xfrm>
        </p:spPr>
        <p:txBody>
          <a:bodyPr>
            <a:normAutofit/>
          </a:bodyPr>
          <a:lstStyle/>
          <a:p>
            <a:r>
              <a:rPr lang="en-US" dirty="0" smtClean="0"/>
              <a:t>Future Mode </a:t>
            </a:r>
            <a:r>
              <a:rPr lang="en-US" dirty="0"/>
              <a:t>of </a:t>
            </a:r>
            <a:r>
              <a:rPr lang="en-US" dirty="0" smtClean="0"/>
              <a:t>Operation</a:t>
            </a:r>
            <a:r>
              <a:rPr lang="en-US" sz="6600" dirty="0"/>
              <a:t/>
            </a:r>
            <a:br>
              <a:rPr lang="en-US" sz="6600" dirty="0"/>
            </a:br>
            <a:r>
              <a:rPr lang="en-US" sz="2400" b="0" dirty="0"/>
              <a:t>Migrate to O365 Exchange Online P</a:t>
            </a:r>
            <a:r>
              <a:rPr lang="en-US" sz="2400" b="0" dirty="0" smtClean="0"/>
              <a:t>latform</a:t>
            </a:r>
            <a:endParaRPr lang="en-US" sz="2400" dirty="0">
              <a:solidFill>
                <a:srgbClr val="00B050"/>
              </a:solidFill>
              <a:latin typeface="+mn-lt"/>
              <a:ea typeface="+mn-ea"/>
              <a:cs typeface="+mn-cs"/>
            </a:endParaRPr>
          </a:p>
        </p:txBody>
      </p:sp>
    </p:spTree>
    <p:extLst>
      <p:ext uri="{BB962C8B-B14F-4D97-AF65-F5344CB8AC3E}">
        <p14:creationId xmlns:p14="http://schemas.microsoft.com/office/powerpoint/2010/main" val="375836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77282" y="2230022"/>
            <a:ext cx="811763" cy="541175"/>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April 23rd</a:t>
            </a:r>
          </a:p>
        </p:txBody>
      </p:sp>
      <p:sp>
        <p:nvSpPr>
          <p:cNvPr id="3" name="Donut 2"/>
          <p:cNvSpPr/>
          <p:nvPr/>
        </p:nvSpPr>
        <p:spPr>
          <a:xfrm>
            <a:off x="1026368" y="2603244"/>
            <a:ext cx="3881536" cy="3937520"/>
          </a:xfrm>
          <a:prstGeom prst="donut">
            <a:avLst>
              <a:gd name="adj" fmla="val 14535"/>
            </a:avLst>
          </a:prstGeom>
          <a:solidFill>
            <a:schemeClr val="tx1">
              <a:lumMod val="50000"/>
              <a:lumOff val="5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1744827" y="3057336"/>
            <a:ext cx="1200538" cy="469643"/>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b="1">
                <a:solidFill>
                  <a:schemeClr val="bg1"/>
                </a:solidFill>
                <a:latin typeface="+mj-lt"/>
                <a:ea typeface="+mj-ea"/>
                <a:cs typeface="+mj-cs"/>
              </a:rPr>
              <a:t>Sprint</a:t>
            </a:r>
            <a:r>
              <a:rPr lang="en-US" sz="1600" b="1">
                <a:solidFill>
                  <a:schemeClr val="bg1"/>
                </a:solidFill>
              </a:rPr>
              <a:t> 1</a:t>
            </a:r>
          </a:p>
        </p:txBody>
      </p:sp>
      <p:sp>
        <p:nvSpPr>
          <p:cNvPr id="5" name="Rectangle 4"/>
          <p:cNvSpPr/>
          <p:nvPr/>
        </p:nvSpPr>
        <p:spPr>
          <a:xfrm>
            <a:off x="2979567" y="3060447"/>
            <a:ext cx="1200538" cy="469643"/>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b="1">
                <a:solidFill>
                  <a:schemeClr val="bg1"/>
                </a:solidFill>
                <a:latin typeface="+mj-lt"/>
                <a:ea typeface="+mj-ea"/>
                <a:cs typeface="+mj-cs"/>
              </a:rPr>
              <a:t>Time (h)</a:t>
            </a:r>
            <a:endParaRPr lang="en-US" sz="1600">
              <a:solidFill>
                <a:schemeClr val="bg1"/>
              </a:solidFill>
            </a:endParaRPr>
          </a:p>
        </p:txBody>
      </p:sp>
      <p:sp>
        <p:nvSpPr>
          <p:cNvPr id="6" name="Rectangle 5"/>
          <p:cNvSpPr/>
          <p:nvPr/>
        </p:nvSpPr>
        <p:spPr>
          <a:xfrm>
            <a:off x="1747936" y="3554966"/>
            <a:ext cx="1200538" cy="469643"/>
          </a:xfrm>
          <a:prstGeom prst="rect">
            <a:avLst/>
          </a:prstGeom>
          <a:solidFill>
            <a:schemeClr val="accent2">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Sprint week 1</a:t>
            </a:r>
            <a:endParaRPr lang="en-US" sz="1600">
              <a:solidFill>
                <a:schemeClr val="tx1"/>
              </a:solidFill>
            </a:endParaRPr>
          </a:p>
        </p:txBody>
      </p:sp>
      <p:sp>
        <p:nvSpPr>
          <p:cNvPr id="7" name="Rectangle 6"/>
          <p:cNvSpPr/>
          <p:nvPr/>
        </p:nvSpPr>
        <p:spPr>
          <a:xfrm>
            <a:off x="2973350" y="3558078"/>
            <a:ext cx="1200538" cy="469643"/>
          </a:xfrm>
          <a:prstGeom prst="rect">
            <a:avLst/>
          </a:prstGeom>
          <a:solidFill>
            <a:schemeClr val="accent2">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40</a:t>
            </a:r>
            <a:endParaRPr lang="en-US" sz="1600">
              <a:solidFill>
                <a:schemeClr val="tx1"/>
              </a:solidFill>
            </a:endParaRPr>
          </a:p>
        </p:txBody>
      </p:sp>
      <p:sp>
        <p:nvSpPr>
          <p:cNvPr id="9" name="Rectangle 8"/>
          <p:cNvSpPr/>
          <p:nvPr/>
        </p:nvSpPr>
        <p:spPr>
          <a:xfrm>
            <a:off x="1741709" y="4071259"/>
            <a:ext cx="1200538" cy="469643"/>
          </a:xfrm>
          <a:prstGeom prst="rect">
            <a:avLst/>
          </a:prstGeom>
          <a:solidFill>
            <a:schemeClr val="bg1">
              <a:lumMod val="8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Sprint week 2</a:t>
            </a:r>
            <a:endParaRPr lang="en-US" sz="1600">
              <a:solidFill>
                <a:schemeClr val="tx1"/>
              </a:solidFill>
            </a:endParaRPr>
          </a:p>
        </p:txBody>
      </p:sp>
      <p:sp>
        <p:nvSpPr>
          <p:cNvPr id="10" name="Rectangle 9"/>
          <p:cNvSpPr/>
          <p:nvPr/>
        </p:nvSpPr>
        <p:spPr>
          <a:xfrm>
            <a:off x="2976454" y="4065040"/>
            <a:ext cx="1200538" cy="469643"/>
          </a:xfrm>
          <a:prstGeom prst="rect">
            <a:avLst/>
          </a:prstGeom>
          <a:solidFill>
            <a:schemeClr val="bg1">
              <a:lumMod val="8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40</a:t>
            </a:r>
            <a:endParaRPr lang="en-US" sz="1600">
              <a:solidFill>
                <a:schemeClr val="tx1"/>
              </a:solidFill>
            </a:endParaRPr>
          </a:p>
        </p:txBody>
      </p:sp>
      <p:sp>
        <p:nvSpPr>
          <p:cNvPr id="12" name="Rectangle 11"/>
          <p:cNvSpPr/>
          <p:nvPr/>
        </p:nvSpPr>
        <p:spPr>
          <a:xfrm>
            <a:off x="2976457" y="4578219"/>
            <a:ext cx="1200538" cy="469643"/>
          </a:xfrm>
          <a:prstGeom prst="rect">
            <a:avLst/>
          </a:prstGeom>
          <a:solidFill>
            <a:schemeClr val="accent2">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40</a:t>
            </a:r>
            <a:endParaRPr lang="en-US" sz="1600">
              <a:solidFill>
                <a:schemeClr val="tx1"/>
              </a:solidFill>
            </a:endParaRPr>
          </a:p>
        </p:txBody>
      </p:sp>
      <p:sp>
        <p:nvSpPr>
          <p:cNvPr id="14" name="Rectangle 13"/>
          <p:cNvSpPr/>
          <p:nvPr/>
        </p:nvSpPr>
        <p:spPr>
          <a:xfrm>
            <a:off x="2979561" y="5085184"/>
            <a:ext cx="1200538" cy="469643"/>
          </a:xfrm>
          <a:prstGeom prst="rect">
            <a:avLst/>
          </a:prstGeom>
          <a:solidFill>
            <a:schemeClr val="bg1">
              <a:lumMod val="8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40</a:t>
            </a:r>
            <a:endParaRPr lang="en-US" sz="1600">
              <a:solidFill>
                <a:schemeClr val="tx1"/>
              </a:solidFill>
            </a:endParaRPr>
          </a:p>
        </p:txBody>
      </p:sp>
      <p:sp>
        <p:nvSpPr>
          <p:cNvPr id="19" name="Rectangle 18"/>
          <p:cNvSpPr/>
          <p:nvPr/>
        </p:nvSpPr>
        <p:spPr>
          <a:xfrm>
            <a:off x="1747926" y="5598370"/>
            <a:ext cx="1200538" cy="469643"/>
          </a:xfrm>
          <a:prstGeom prst="rect">
            <a:avLst/>
          </a:prstGeom>
          <a:solidFill>
            <a:srgbClr val="B1F7A1"/>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Sprint </a:t>
            </a:r>
            <a:r>
              <a:rPr lang="en-US" sz="1600">
                <a:solidFill>
                  <a:schemeClr val="tx1"/>
                </a:solidFill>
              </a:rPr>
              <a:t>review</a:t>
            </a:r>
          </a:p>
        </p:txBody>
      </p:sp>
      <p:sp>
        <p:nvSpPr>
          <p:cNvPr id="20" name="Rectangle 19"/>
          <p:cNvSpPr/>
          <p:nvPr/>
        </p:nvSpPr>
        <p:spPr>
          <a:xfrm>
            <a:off x="2982671" y="5601482"/>
            <a:ext cx="1200538" cy="469643"/>
          </a:xfrm>
          <a:prstGeom prst="rect">
            <a:avLst/>
          </a:prstGeom>
          <a:solidFill>
            <a:srgbClr val="B1F7A1"/>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3</a:t>
            </a:r>
            <a:endParaRPr lang="en-US" sz="1600">
              <a:solidFill>
                <a:schemeClr val="tx1"/>
              </a:solidFill>
            </a:endParaRPr>
          </a:p>
        </p:txBody>
      </p:sp>
      <p:sp>
        <p:nvSpPr>
          <p:cNvPr id="23" name="Rectangle 22"/>
          <p:cNvSpPr/>
          <p:nvPr/>
        </p:nvSpPr>
        <p:spPr>
          <a:xfrm rot="19765910">
            <a:off x="997941" y="4965876"/>
            <a:ext cx="1022102" cy="614158"/>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2" name="Chevron 21"/>
          <p:cNvSpPr/>
          <p:nvPr/>
        </p:nvSpPr>
        <p:spPr>
          <a:xfrm rot="3790885">
            <a:off x="1194830" y="4914626"/>
            <a:ext cx="542341" cy="585381"/>
          </a:xfrm>
          <a:prstGeom prst="chevron">
            <a:avLst/>
          </a:prstGeom>
          <a:solidFill>
            <a:schemeClr val="tx1">
              <a:lumMod val="50000"/>
              <a:lumOff val="5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rot="20472881">
            <a:off x="1121669" y="4797299"/>
            <a:ext cx="506944" cy="449903"/>
          </a:xfrm>
          <a:prstGeom prst="rect">
            <a:avLst/>
          </a:prstGeom>
          <a:solidFill>
            <a:schemeClr val="tx1">
              <a:lumMod val="50000"/>
              <a:lumOff val="5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744816" y="5082072"/>
            <a:ext cx="1200538" cy="469643"/>
          </a:xfrm>
          <a:prstGeom prst="rect">
            <a:avLst/>
          </a:prstGeom>
          <a:solidFill>
            <a:schemeClr val="bg1">
              <a:lumMod val="8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Sprint week 4</a:t>
            </a:r>
            <a:endParaRPr lang="en-US" sz="1600">
              <a:solidFill>
                <a:schemeClr val="tx1"/>
              </a:solidFill>
            </a:endParaRPr>
          </a:p>
        </p:txBody>
      </p:sp>
      <p:sp>
        <p:nvSpPr>
          <p:cNvPr id="11" name="Rectangle 10"/>
          <p:cNvSpPr/>
          <p:nvPr/>
        </p:nvSpPr>
        <p:spPr>
          <a:xfrm>
            <a:off x="1741712" y="4584438"/>
            <a:ext cx="1200538" cy="469643"/>
          </a:xfrm>
          <a:prstGeom prst="rect">
            <a:avLst/>
          </a:prstGeom>
          <a:solidFill>
            <a:schemeClr val="accent2">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Sprint week 3</a:t>
            </a:r>
            <a:endParaRPr lang="en-US" sz="1600">
              <a:solidFill>
                <a:schemeClr val="tx1"/>
              </a:solidFill>
            </a:endParaRPr>
          </a:p>
        </p:txBody>
      </p:sp>
      <p:sp>
        <p:nvSpPr>
          <p:cNvPr id="25" name="Donut 24"/>
          <p:cNvSpPr/>
          <p:nvPr/>
        </p:nvSpPr>
        <p:spPr>
          <a:xfrm>
            <a:off x="5293564" y="2597023"/>
            <a:ext cx="3881536" cy="3937520"/>
          </a:xfrm>
          <a:prstGeom prst="donut">
            <a:avLst>
              <a:gd name="adj" fmla="val 14535"/>
            </a:avLst>
          </a:prstGeom>
          <a:solidFill>
            <a:schemeClr val="tx1">
              <a:lumMod val="50000"/>
              <a:lumOff val="5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p:cNvSpPr/>
          <p:nvPr/>
        </p:nvSpPr>
        <p:spPr>
          <a:xfrm>
            <a:off x="6012023" y="3051115"/>
            <a:ext cx="1200538" cy="469643"/>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b="1">
                <a:solidFill>
                  <a:schemeClr val="bg1"/>
                </a:solidFill>
                <a:latin typeface="+mj-lt"/>
                <a:ea typeface="+mj-ea"/>
                <a:cs typeface="+mj-cs"/>
              </a:rPr>
              <a:t>Sprint</a:t>
            </a:r>
            <a:r>
              <a:rPr lang="en-US" sz="1600" b="1">
                <a:solidFill>
                  <a:schemeClr val="bg1"/>
                </a:solidFill>
              </a:rPr>
              <a:t> 2</a:t>
            </a:r>
          </a:p>
        </p:txBody>
      </p:sp>
      <p:sp>
        <p:nvSpPr>
          <p:cNvPr id="27" name="Rectangle 26"/>
          <p:cNvSpPr/>
          <p:nvPr/>
        </p:nvSpPr>
        <p:spPr>
          <a:xfrm>
            <a:off x="7246763" y="3054226"/>
            <a:ext cx="1200538" cy="469643"/>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b="1">
                <a:solidFill>
                  <a:schemeClr val="bg1"/>
                </a:solidFill>
                <a:latin typeface="+mj-lt"/>
                <a:ea typeface="+mj-ea"/>
                <a:cs typeface="+mj-cs"/>
              </a:rPr>
              <a:t>Time (h)</a:t>
            </a:r>
            <a:endParaRPr lang="en-US" sz="1600">
              <a:solidFill>
                <a:schemeClr val="bg1"/>
              </a:solidFill>
            </a:endParaRPr>
          </a:p>
        </p:txBody>
      </p:sp>
      <p:sp>
        <p:nvSpPr>
          <p:cNvPr id="28" name="Rectangle 27"/>
          <p:cNvSpPr/>
          <p:nvPr/>
        </p:nvSpPr>
        <p:spPr>
          <a:xfrm>
            <a:off x="6015132" y="3548745"/>
            <a:ext cx="1200538" cy="469643"/>
          </a:xfrm>
          <a:prstGeom prst="rect">
            <a:avLst/>
          </a:prstGeom>
          <a:solidFill>
            <a:schemeClr val="accent2">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Sprint week 1</a:t>
            </a:r>
            <a:endParaRPr lang="en-US" sz="1600">
              <a:solidFill>
                <a:schemeClr val="tx1"/>
              </a:solidFill>
            </a:endParaRPr>
          </a:p>
        </p:txBody>
      </p:sp>
      <p:sp>
        <p:nvSpPr>
          <p:cNvPr id="29" name="Rectangle 28"/>
          <p:cNvSpPr/>
          <p:nvPr/>
        </p:nvSpPr>
        <p:spPr>
          <a:xfrm>
            <a:off x="7240546" y="3551857"/>
            <a:ext cx="1200538" cy="469643"/>
          </a:xfrm>
          <a:prstGeom prst="rect">
            <a:avLst/>
          </a:prstGeom>
          <a:solidFill>
            <a:schemeClr val="accent2">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40</a:t>
            </a:r>
            <a:endParaRPr lang="en-US" sz="1600">
              <a:solidFill>
                <a:schemeClr val="tx1"/>
              </a:solidFill>
            </a:endParaRPr>
          </a:p>
        </p:txBody>
      </p:sp>
      <p:sp>
        <p:nvSpPr>
          <p:cNvPr id="30" name="Rectangle 29"/>
          <p:cNvSpPr/>
          <p:nvPr/>
        </p:nvSpPr>
        <p:spPr>
          <a:xfrm>
            <a:off x="6008905" y="4065038"/>
            <a:ext cx="1200538" cy="469643"/>
          </a:xfrm>
          <a:prstGeom prst="rect">
            <a:avLst/>
          </a:prstGeom>
          <a:solidFill>
            <a:schemeClr val="bg1">
              <a:lumMod val="8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Sprint week 2</a:t>
            </a:r>
            <a:endParaRPr lang="en-US" sz="1600">
              <a:solidFill>
                <a:schemeClr val="tx1"/>
              </a:solidFill>
            </a:endParaRPr>
          </a:p>
        </p:txBody>
      </p:sp>
      <p:sp>
        <p:nvSpPr>
          <p:cNvPr id="31" name="Rectangle 30"/>
          <p:cNvSpPr/>
          <p:nvPr/>
        </p:nvSpPr>
        <p:spPr>
          <a:xfrm>
            <a:off x="7243650" y="4058819"/>
            <a:ext cx="1200538" cy="469643"/>
          </a:xfrm>
          <a:prstGeom prst="rect">
            <a:avLst/>
          </a:prstGeom>
          <a:solidFill>
            <a:schemeClr val="bg1">
              <a:lumMod val="8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40</a:t>
            </a:r>
            <a:endParaRPr lang="en-US" sz="1600">
              <a:solidFill>
                <a:schemeClr val="tx1"/>
              </a:solidFill>
            </a:endParaRPr>
          </a:p>
        </p:txBody>
      </p:sp>
      <p:sp>
        <p:nvSpPr>
          <p:cNvPr id="32" name="Rectangle 31"/>
          <p:cNvSpPr/>
          <p:nvPr/>
        </p:nvSpPr>
        <p:spPr>
          <a:xfrm>
            <a:off x="7243653" y="4571998"/>
            <a:ext cx="1200538" cy="469643"/>
          </a:xfrm>
          <a:prstGeom prst="rect">
            <a:avLst/>
          </a:prstGeom>
          <a:solidFill>
            <a:schemeClr val="accent2">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40</a:t>
            </a:r>
            <a:endParaRPr lang="en-US" sz="1600">
              <a:solidFill>
                <a:schemeClr val="tx1"/>
              </a:solidFill>
            </a:endParaRPr>
          </a:p>
        </p:txBody>
      </p:sp>
      <p:sp>
        <p:nvSpPr>
          <p:cNvPr id="33" name="Rectangle 32"/>
          <p:cNvSpPr/>
          <p:nvPr/>
        </p:nvSpPr>
        <p:spPr>
          <a:xfrm>
            <a:off x="7246757" y="5078963"/>
            <a:ext cx="1200538" cy="469643"/>
          </a:xfrm>
          <a:prstGeom prst="rect">
            <a:avLst/>
          </a:prstGeom>
          <a:solidFill>
            <a:schemeClr val="bg1">
              <a:lumMod val="8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40</a:t>
            </a:r>
            <a:endParaRPr lang="en-US" sz="1600">
              <a:solidFill>
                <a:schemeClr val="tx1"/>
              </a:solidFill>
            </a:endParaRPr>
          </a:p>
        </p:txBody>
      </p:sp>
      <p:sp>
        <p:nvSpPr>
          <p:cNvPr id="34" name="Rectangle 33"/>
          <p:cNvSpPr/>
          <p:nvPr/>
        </p:nvSpPr>
        <p:spPr>
          <a:xfrm>
            <a:off x="6015122" y="5592149"/>
            <a:ext cx="1200538" cy="469643"/>
          </a:xfrm>
          <a:prstGeom prst="rect">
            <a:avLst/>
          </a:prstGeom>
          <a:solidFill>
            <a:srgbClr val="42E277"/>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rPr>
              <a:t>Sprint review</a:t>
            </a:r>
          </a:p>
        </p:txBody>
      </p:sp>
      <p:sp>
        <p:nvSpPr>
          <p:cNvPr id="35" name="Rectangle 34"/>
          <p:cNvSpPr/>
          <p:nvPr/>
        </p:nvSpPr>
        <p:spPr>
          <a:xfrm>
            <a:off x="7249867" y="5595261"/>
            <a:ext cx="1200538" cy="469643"/>
          </a:xfrm>
          <a:prstGeom prst="rect">
            <a:avLst/>
          </a:prstGeom>
          <a:solidFill>
            <a:srgbClr val="42E277"/>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3</a:t>
            </a:r>
            <a:endParaRPr lang="en-US" sz="1600">
              <a:solidFill>
                <a:schemeClr val="tx1"/>
              </a:solidFill>
            </a:endParaRPr>
          </a:p>
        </p:txBody>
      </p:sp>
      <p:sp>
        <p:nvSpPr>
          <p:cNvPr id="36" name="Rectangle 35"/>
          <p:cNvSpPr/>
          <p:nvPr/>
        </p:nvSpPr>
        <p:spPr>
          <a:xfrm rot="19765910">
            <a:off x="5265137" y="4959655"/>
            <a:ext cx="1022102" cy="614158"/>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37" name="Chevron 36"/>
          <p:cNvSpPr/>
          <p:nvPr/>
        </p:nvSpPr>
        <p:spPr>
          <a:xfrm rot="3790885">
            <a:off x="5462026" y="4908405"/>
            <a:ext cx="542341" cy="585381"/>
          </a:xfrm>
          <a:prstGeom prst="chevron">
            <a:avLst/>
          </a:prstGeom>
          <a:solidFill>
            <a:schemeClr val="tx1">
              <a:lumMod val="50000"/>
              <a:lumOff val="5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p:cNvSpPr/>
          <p:nvPr/>
        </p:nvSpPr>
        <p:spPr>
          <a:xfrm rot="20472881">
            <a:off x="5388865" y="4791078"/>
            <a:ext cx="506944" cy="449903"/>
          </a:xfrm>
          <a:prstGeom prst="rect">
            <a:avLst/>
          </a:prstGeom>
          <a:solidFill>
            <a:schemeClr val="tx1">
              <a:lumMod val="50000"/>
              <a:lumOff val="5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012012" y="5075851"/>
            <a:ext cx="1200538" cy="469643"/>
          </a:xfrm>
          <a:prstGeom prst="rect">
            <a:avLst/>
          </a:prstGeom>
          <a:solidFill>
            <a:schemeClr val="bg1">
              <a:lumMod val="8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Sprint week 4</a:t>
            </a:r>
            <a:endParaRPr lang="en-US" sz="1600">
              <a:solidFill>
                <a:schemeClr val="tx1"/>
              </a:solidFill>
            </a:endParaRPr>
          </a:p>
        </p:txBody>
      </p:sp>
      <p:sp>
        <p:nvSpPr>
          <p:cNvPr id="40" name="Rectangle 39"/>
          <p:cNvSpPr/>
          <p:nvPr/>
        </p:nvSpPr>
        <p:spPr>
          <a:xfrm>
            <a:off x="6008908" y="4578217"/>
            <a:ext cx="1200538" cy="469643"/>
          </a:xfrm>
          <a:prstGeom prst="rect">
            <a:avLst/>
          </a:prstGeom>
          <a:solidFill>
            <a:schemeClr val="accent2">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Sprint week 3</a:t>
            </a:r>
            <a:endParaRPr lang="en-US" sz="1600">
              <a:solidFill>
                <a:schemeClr val="tx1"/>
              </a:solidFill>
            </a:endParaRPr>
          </a:p>
        </p:txBody>
      </p:sp>
      <p:sp>
        <p:nvSpPr>
          <p:cNvPr id="41" name="Donut 40"/>
          <p:cNvSpPr/>
          <p:nvPr/>
        </p:nvSpPr>
        <p:spPr>
          <a:xfrm>
            <a:off x="9576310" y="2606350"/>
            <a:ext cx="3881536" cy="3937520"/>
          </a:xfrm>
          <a:prstGeom prst="donut">
            <a:avLst>
              <a:gd name="adj" fmla="val 14535"/>
            </a:avLst>
          </a:prstGeom>
          <a:solidFill>
            <a:schemeClr val="tx1">
              <a:lumMod val="50000"/>
              <a:lumOff val="5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p:cNvSpPr/>
          <p:nvPr/>
        </p:nvSpPr>
        <p:spPr>
          <a:xfrm>
            <a:off x="10294769" y="3060442"/>
            <a:ext cx="1200538" cy="469643"/>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b="1">
                <a:solidFill>
                  <a:schemeClr val="bg1"/>
                </a:solidFill>
                <a:latin typeface="+mj-lt"/>
                <a:ea typeface="+mj-ea"/>
                <a:cs typeface="+mj-cs"/>
              </a:rPr>
              <a:t>Sprint</a:t>
            </a:r>
            <a:r>
              <a:rPr lang="en-US" sz="1600" b="1">
                <a:solidFill>
                  <a:schemeClr val="bg1"/>
                </a:solidFill>
              </a:rPr>
              <a:t> 3</a:t>
            </a:r>
          </a:p>
        </p:txBody>
      </p:sp>
      <p:sp>
        <p:nvSpPr>
          <p:cNvPr id="43" name="Rectangle 42"/>
          <p:cNvSpPr/>
          <p:nvPr/>
        </p:nvSpPr>
        <p:spPr>
          <a:xfrm>
            <a:off x="11529509" y="3063553"/>
            <a:ext cx="1200538" cy="469643"/>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b="1">
                <a:solidFill>
                  <a:schemeClr val="bg1"/>
                </a:solidFill>
                <a:latin typeface="+mj-lt"/>
                <a:ea typeface="+mj-ea"/>
                <a:cs typeface="+mj-cs"/>
              </a:rPr>
              <a:t>Time (h)</a:t>
            </a:r>
            <a:endParaRPr lang="en-US" sz="1600">
              <a:solidFill>
                <a:schemeClr val="bg1"/>
              </a:solidFill>
            </a:endParaRPr>
          </a:p>
        </p:txBody>
      </p:sp>
      <p:sp>
        <p:nvSpPr>
          <p:cNvPr id="44" name="Rectangle 43"/>
          <p:cNvSpPr/>
          <p:nvPr/>
        </p:nvSpPr>
        <p:spPr>
          <a:xfrm>
            <a:off x="10297878" y="3558072"/>
            <a:ext cx="1200538" cy="469643"/>
          </a:xfrm>
          <a:prstGeom prst="rect">
            <a:avLst/>
          </a:prstGeom>
          <a:solidFill>
            <a:schemeClr val="accent2">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Sprint week 1</a:t>
            </a:r>
            <a:endParaRPr lang="en-US" sz="1600">
              <a:solidFill>
                <a:schemeClr val="tx1"/>
              </a:solidFill>
            </a:endParaRPr>
          </a:p>
        </p:txBody>
      </p:sp>
      <p:sp>
        <p:nvSpPr>
          <p:cNvPr id="45" name="Rectangle 44"/>
          <p:cNvSpPr/>
          <p:nvPr/>
        </p:nvSpPr>
        <p:spPr>
          <a:xfrm>
            <a:off x="11523292" y="3561184"/>
            <a:ext cx="1200538" cy="469643"/>
          </a:xfrm>
          <a:prstGeom prst="rect">
            <a:avLst/>
          </a:prstGeom>
          <a:solidFill>
            <a:schemeClr val="accent2">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40</a:t>
            </a:r>
            <a:endParaRPr lang="en-US" sz="1600">
              <a:solidFill>
                <a:schemeClr val="tx1"/>
              </a:solidFill>
            </a:endParaRPr>
          </a:p>
        </p:txBody>
      </p:sp>
      <p:sp>
        <p:nvSpPr>
          <p:cNvPr id="46" name="Rectangle 45"/>
          <p:cNvSpPr/>
          <p:nvPr/>
        </p:nvSpPr>
        <p:spPr>
          <a:xfrm>
            <a:off x="10291651" y="4074365"/>
            <a:ext cx="1200538" cy="469643"/>
          </a:xfrm>
          <a:prstGeom prst="rect">
            <a:avLst/>
          </a:prstGeom>
          <a:solidFill>
            <a:schemeClr val="bg1">
              <a:lumMod val="8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Sprint week 2</a:t>
            </a:r>
            <a:endParaRPr lang="en-US" sz="1600">
              <a:solidFill>
                <a:schemeClr val="tx1"/>
              </a:solidFill>
            </a:endParaRPr>
          </a:p>
        </p:txBody>
      </p:sp>
      <p:sp>
        <p:nvSpPr>
          <p:cNvPr id="47" name="Rectangle 46"/>
          <p:cNvSpPr/>
          <p:nvPr/>
        </p:nvSpPr>
        <p:spPr>
          <a:xfrm>
            <a:off x="11526396" y="4068146"/>
            <a:ext cx="1200538" cy="469643"/>
          </a:xfrm>
          <a:prstGeom prst="rect">
            <a:avLst/>
          </a:prstGeom>
          <a:solidFill>
            <a:schemeClr val="bg1">
              <a:lumMod val="8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40</a:t>
            </a:r>
            <a:endParaRPr lang="en-US" sz="1600">
              <a:solidFill>
                <a:schemeClr val="tx1"/>
              </a:solidFill>
            </a:endParaRPr>
          </a:p>
        </p:txBody>
      </p:sp>
      <p:sp>
        <p:nvSpPr>
          <p:cNvPr id="48" name="Rectangle 47"/>
          <p:cNvSpPr/>
          <p:nvPr/>
        </p:nvSpPr>
        <p:spPr>
          <a:xfrm>
            <a:off x="11526399" y="4581325"/>
            <a:ext cx="1200538" cy="469643"/>
          </a:xfrm>
          <a:prstGeom prst="rect">
            <a:avLst/>
          </a:prstGeom>
          <a:solidFill>
            <a:schemeClr val="accent2">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40</a:t>
            </a:r>
            <a:endParaRPr lang="en-US" sz="1600">
              <a:solidFill>
                <a:schemeClr val="tx1"/>
              </a:solidFill>
            </a:endParaRPr>
          </a:p>
        </p:txBody>
      </p:sp>
      <p:sp>
        <p:nvSpPr>
          <p:cNvPr id="49" name="Rectangle 48"/>
          <p:cNvSpPr/>
          <p:nvPr/>
        </p:nvSpPr>
        <p:spPr>
          <a:xfrm>
            <a:off x="11529503" y="5088290"/>
            <a:ext cx="1200538" cy="469643"/>
          </a:xfrm>
          <a:prstGeom prst="rect">
            <a:avLst/>
          </a:prstGeom>
          <a:solidFill>
            <a:schemeClr val="bg1">
              <a:lumMod val="8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40</a:t>
            </a:r>
            <a:endParaRPr lang="en-US" sz="1600">
              <a:solidFill>
                <a:schemeClr val="tx1"/>
              </a:solidFill>
            </a:endParaRPr>
          </a:p>
        </p:txBody>
      </p:sp>
      <p:sp>
        <p:nvSpPr>
          <p:cNvPr id="50" name="Rectangle 49"/>
          <p:cNvSpPr/>
          <p:nvPr/>
        </p:nvSpPr>
        <p:spPr>
          <a:xfrm>
            <a:off x="10297868" y="5601476"/>
            <a:ext cx="1200538" cy="469643"/>
          </a:xfrm>
          <a:prstGeom prst="rect">
            <a:avLst/>
          </a:prstGeom>
          <a:solidFill>
            <a:srgbClr val="00B050"/>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Sprint review</a:t>
            </a:r>
            <a:endParaRPr lang="en-US" sz="1600">
              <a:solidFill>
                <a:schemeClr val="tx1"/>
              </a:solidFill>
            </a:endParaRPr>
          </a:p>
        </p:txBody>
      </p:sp>
      <p:sp>
        <p:nvSpPr>
          <p:cNvPr id="51" name="Rectangle 50"/>
          <p:cNvSpPr/>
          <p:nvPr/>
        </p:nvSpPr>
        <p:spPr>
          <a:xfrm>
            <a:off x="11532613" y="5604588"/>
            <a:ext cx="1200538" cy="469643"/>
          </a:xfrm>
          <a:prstGeom prst="rect">
            <a:avLst/>
          </a:prstGeom>
          <a:solidFill>
            <a:srgbClr val="00B050"/>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3</a:t>
            </a:r>
            <a:endParaRPr lang="en-US" sz="1600">
              <a:solidFill>
                <a:schemeClr val="tx1"/>
              </a:solidFill>
            </a:endParaRPr>
          </a:p>
        </p:txBody>
      </p:sp>
      <p:sp>
        <p:nvSpPr>
          <p:cNvPr id="52" name="Rectangle 51"/>
          <p:cNvSpPr/>
          <p:nvPr/>
        </p:nvSpPr>
        <p:spPr>
          <a:xfrm rot="19765910">
            <a:off x="9547883" y="4968982"/>
            <a:ext cx="1022102" cy="614158"/>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53" name="Chevron 52"/>
          <p:cNvSpPr/>
          <p:nvPr/>
        </p:nvSpPr>
        <p:spPr>
          <a:xfrm rot="3790885">
            <a:off x="9744772" y="4917732"/>
            <a:ext cx="542341" cy="585381"/>
          </a:xfrm>
          <a:prstGeom prst="chevron">
            <a:avLst/>
          </a:prstGeom>
          <a:solidFill>
            <a:schemeClr val="tx1">
              <a:lumMod val="50000"/>
              <a:lumOff val="5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p:cNvSpPr/>
          <p:nvPr/>
        </p:nvSpPr>
        <p:spPr>
          <a:xfrm rot="20472881">
            <a:off x="9671611" y="4800405"/>
            <a:ext cx="506944" cy="449903"/>
          </a:xfrm>
          <a:prstGeom prst="rect">
            <a:avLst/>
          </a:prstGeom>
          <a:solidFill>
            <a:schemeClr val="tx1">
              <a:lumMod val="50000"/>
              <a:lumOff val="5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10294758" y="5085178"/>
            <a:ext cx="1200538" cy="469643"/>
          </a:xfrm>
          <a:prstGeom prst="rect">
            <a:avLst/>
          </a:prstGeom>
          <a:solidFill>
            <a:schemeClr val="bg1">
              <a:lumMod val="85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Sprint week 4</a:t>
            </a:r>
            <a:endParaRPr lang="en-US" sz="1600">
              <a:solidFill>
                <a:schemeClr val="tx1"/>
              </a:solidFill>
            </a:endParaRPr>
          </a:p>
        </p:txBody>
      </p:sp>
      <p:sp>
        <p:nvSpPr>
          <p:cNvPr id="56" name="Rectangle 55"/>
          <p:cNvSpPr/>
          <p:nvPr/>
        </p:nvSpPr>
        <p:spPr>
          <a:xfrm>
            <a:off x="10291654" y="4587544"/>
            <a:ext cx="1200538" cy="469643"/>
          </a:xfrm>
          <a:prstGeom prst="rect">
            <a:avLst/>
          </a:prstGeom>
          <a:solidFill>
            <a:schemeClr val="accent2">
              <a:lumMod val="60000"/>
              <a:lumOff val="4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j-lt"/>
                <a:ea typeface="+mj-ea"/>
                <a:cs typeface="+mj-cs"/>
              </a:rPr>
              <a:t>Sprint week3</a:t>
            </a:r>
            <a:endParaRPr lang="en-US" sz="1600">
              <a:solidFill>
                <a:schemeClr val="tx1"/>
              </a:solidFill>
            </a:endParaRPr>
          </a:p>
        </p:txBody>
      </p:sp>
      <p:sp>
        <p:nvSpPr>
          <p:cNvPr id="58" name="Pentagon 57"/>
          <p:cNvSpPr/>
          <p:nvPr/>
        </p:nvSpPr>
        <p:spPr>
          <a:xfrm>
            <a:off x="1726163" y="6764507"/>
            <a:ext cx="2668555" cy="634482"/>
          </a:xfrm>
          <a:prstGeom prst="homePlate">
            <a:avLst/>
          </a:prstGeom>
          <a:solidFill>
            <a:srgbClr val="B1F7A1"/>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a:t>Tenant Setup</a:t>
            </a:r>
          </a:p>
        </p:txBody>
      </p:sp>
      <p:sp>
        <p:nvSpPr>
          <p:cNvPr id="59" name="Pentagon 58"/>
          <p:cNvSpPr/>
          <p:nvPr/>
        </p:nvSpPr>
        <p:spPr>
          <a:xfrm>
            <a:off x="6040010" y="6767614"/>
            <a:ext cx="2668555" cy="634482"/>
          </a:xfrm>
          <a:prstGeom prst="homePlate">
            <a:avLst/>
          </a:prstGeom>
          <a:solidFill>
            <a:srgbClr val="42E277"/>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a:t>Hybrid Setup</a:t>
            </a:r>
          </a:p>
        </p:txBody>
      </p:sp>
      <p:sp>
        <p:nvSpPr>
          <p:cNvPr id="61" name="Pentagon 60"/>
          <p:cNvSpPr/>
          <p:nvPr/>
        </p:nvSpPr>
        <p:spPr>
          <a:xfrm>
            <a:off x="10294770" y="6767617"/>
            <a:ext cx="2668555" cy="634482"/>
          </a:xfrm>
          <a:prstGeom prst="homePlate">
            <a:avLst/>
          </a:prstGeom>
          <a:solidFill>
            <a:srgbClr val="00B050"/>
          </a:solidFill>
          <a:ln>
            <a:noFill/>
          </a:ln>
        </p:spPr>
        <p:style>
          <a:lnRef idx="0">
            <a:schemeClr val="accent1"/>
          </a:lnRef>
          <a:fillRef idx="1">
            <a:schemeClr val="accent1"/>
          </a:fillRef>
          <a:effectRef idx="0">
            <a:schemeClr val="accent1"/>
          </a:effectRef>
          <a:fontRef idx="minor">
            <a:schemeClr val="lt1"/>
          </a:fontRef>
        </p:style>
        <p:txBody>
          <a:bodyPr rtlCol="0" anchor="ctr"/>
          <a:lstStyle/>
          <a:p>
            <a:r>
              <a:rPr lang="en-US"/>
              <a:t>Migration</a:t>
            </a:r>
          </a:p>
        </p:txBody>
      </p:sp>
      <p:sp>
        <p:nvSpPr>
          <p:cNvPr id="8" name="Pentagon 7"/>
          <p:cNvSpPr/>
          <p:nvPr/>
        </p:nvSpPr>
        <p:spPr>
          <a:xfrm>
            <a:off x="970377" y="1978094"/>
            <a:ext cx="970384" cy="391886"/>
          </a:xfrm>
          <a:prstGeom prst="homePlat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ea typeface="+mj-ea"/>
                <a:cs typeface="+mj-cs"/>
              </a:rPr>
              <a:t>Week</a:t>
            </a:r>
            <a:r>
              <a:rPr lang="en-US" sz="1600">
                <a:solidFill>
                  <a:schemeClr val="bg1"/>
                </a:solidFill>
              </a:rPr>
              <a:t> 1</a:t>
            </a:r>
          </a:p>
        </p:txBody>
      </p:sp>
      <p:sp>
        <p:nvSpPr>
          <p:cNvPr id="57" name="Pentagon 56"/>
          <p:cNvSpPr/>
          <p:nvPr/>
        </p:nvSpPr>
        <p:spPr>
          <a:xfrm>
            <a:off x="1999856" y="1981204"/>
            <a:ext cx="970384" cy="391886"/>
          </a:xfrm>
          <a:prstGeom prst="homePlat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ea typeface="+mj-ea"/>
                <a:cs typeface="+mj-cs"/>
              </a:rPr>
              <a:t>Week</a:t>
            </a:r>
            <a:r>
              <a:rPr lang="en-US" sz="1600">
                <a:solidFill>
                  <a:schemeClr val="bg1"/>
                </a:solidFill>
              </a:rPr>
              <a:t> 2</a:t>
            </a:r>
          </a:p>
        </p:txBody>
      </p:sp>
      <p:sp>
        <p:nvSpPr>
          <p:cNvPr id="60" name="Pentagon 59"/>
          <p:cNvSpPr/>
          <p:nvPr/>
        </p:nvSpPr>
        <p:spPr>
          <a:xfrm>
            <a:off x="3035555" y="1971874"/>
            <a:ext cx="970384" cy="391886"/>
          </a:xfrm>
          <a:prstGeom prst="homePlat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ea typeface="+mj-ea"/>
                <a:cs typeface="+mj-cs"/>
              </a:rPr>
              <a:t>Week</a:t>
            </a:r>
            <a:r>
              <a:rPr lang="en-US" sz="1600">
                <a:solidFill>
                  <a:schemeClr val="bg1"/>
                </a:solidFill>
              </a:rPr>
              <a:t> 3</a:t>
            </a:r>
          </a:p>
        </p:txBody>
      </p:sp>
      <p:sp>
        <p:nvSpPr>
          <p:cNvPr id="62" name="Pentagon 61"/>
          <p:cNvSpPr/>
          <p:nvPr/>
        </p:nvSpPr>
        <p:spPr>
          <a:xfrm>
            <a:off x="4055703" y="1974984"/>
            <a:ext cx="970384" cy="391886"/>
          </a:xfrm>
          <a:prstGeom prst="homePlat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ea typeface="+mj-ea"/>
                <a:cs typeface="+mj-cs"/>
              </a:rPr>
              <a:t>Week</a:t>
            </a:r>
            <a:r>
              <a:rPr lang="en-US" sz="1600">
                <a:solidFill>
                  <a:schemeClr val="bg1"/>
                </a:solidFill>
              </a:rPr>
              <a:t> 4</a:t>
            </a:r>
          </a:p>
        </p:txBody>
      </p:sp>
      <p:cxnSp>
        <p:nvCxnSpPr>
          <p:cNvPr id="16" name="Straight Connector 15"/>
          <p:cNvCxnSpPr/>
          <p:nvPr/>
        </p:nvCxnSpPr>
        <p:spPr>
          <a:xfrm flipH="1">
            <a:off x="830419" y="1703158"/>
            <a:ext cx="4665" cy="5332136"/>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63" name="Straight Connector 62"/>
          <p:cNvCxnSpPr/>
          <p:nvPr/>
        </p:nvCxnSpPr>
        <p:spPr>
          <a:xfrm flipH="1">
            <a:off x="5097622" y="1706264"/>
            <a:ext cx="4665" cy="5332136"/>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18" name="Flowchart: Connector 17"/>
          <p:cNvSpPr/>
          <p:nvPr/>
        </p:nvSpPr>
        <p:spPr>
          <a:xfrm>
            <a:off x="522514" y="2062076"/>
            <a:ext cx="167951" cy="167951"/>
          </a:xfrm>
          <a:prstGeom prst="flowChartConnector">
            <a:avLst/>
          </a:prstGeom>
          <a:solidFill>
            <a:srgbClr val="B1F7A1"/>
          </a:solidFill>
          <a:ln>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80" name="Pentagon 79"/>
          <p:cNvSpPr/>
          <p:nvPr/>
        </p:nvSpPr>
        <p:spPr>
          <a:xfrm>
            <a:off x="5237565" y="1990529"/>
            <a:ext cx="970384" cy="391886"/>
          </a:xfrm>
          <a:prstGeom prst="homePlat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ea typeface="+mj-ea"/>
                <a:cs typeface="+mj-cs"/>
              </a:rPr>
              <a:t>Week</a:t>
            </a:r>
            <a:r>
              <a:rPr lang="en-US" sz="1600">
                <a:solidFill>
                  <a:schemeClr val="bg1"/>
                </a:solidFill>
              </a:rPr>
              <a:t> 1</a:t>
            </a:r>
          </a:p>
        </p:txBody>
      </p:sp>
      <p:sp>
        <p:nvSpPr>
          <p:cNvPr id="81" name="Pentagon 80"/>
          <p:cNvSpPr/>
          <p:nvPr/>
        </p:nvSpPr>
        <p:spPr>
          <a:xfrm>
            <a:off x="6267044" y="1993639"/>
            <a:ext cx="970384" cy="391886"/>
          </a:xfrm>
          <a:prstGeom prst="homePlat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ea typeface="+mj-ea"/>
                <a:cs typeface="+mj-cs"/>
              </a:rPr>
              <a:t>Week</a:t>
            </a:r>
            <a:r>
              <a:rPr lang="en-US" sz="1600">
                <a:solidFill>
                  <a:schemeClr val="bg1"/>
                </a:solidFill>
              </a:rPr>
              <a:t> 2</a:t>
            </a:r>
          </a:p>
        </p:txBody>
      </p:sp>
      <p:sp>
        <p:nvSpPr>
          <p:cNvPr id="82" name="Pentagon 81"/>
          <p:cNvSpPr/>
          <p:nvPr/>
        </p:nvSpPr>
        <p:spPr>
          <a:xfrm>
            <a:off x="7302743" y="1984309"/>
            <a:ext cx="970384" cy="391886"/>
          </a:xfrm>
          <a:prstGeom prst="homePlat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ea typeface="+mj-ea"/>
                <a:cs typeface="+mj-cs"/>
              </a:rPr>
              <a:t>Week</a:t>
            </a:r>
            <a:r>
              <a:rPr lang="en-US" sz="1600">
                <a:solidFill>
                  <a:schemeClr val="bg1"/>
                </a:solidFill>
              </a:rPr>
              <a:t> 3</a:t>
            </a:r>
          </a:p>
        </p:txBody>
      </p:sp>
      <p:sp>
        <p:nvSpPr>
          <p:cNvPr id="83" name="Pentagon 82"/>
          <p:cNvSpPr/>
          <p:nvPr/>
        </p:nvSpPr>
        <p:spPr>
          <a:xfrm>
            <a:off x="8322891" y="1987419"/>
            <a:ext cx="970384" cy="391886"/>
          </a:xfrm>
          <a:prstGeom prst="homePlat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ea typeface="+mj-ea"/>
                <a:cs typeface="+mj-cs"/>
              </a:rPr>
              <a:t>Week</a:t>
            </a:r>
            <a:r>
              <a:rPr lang="en-US" sz="1600">
                <a:solidFill>
                  <a:schemeClr val="bg1"/>
                </a:solidFill>
              </a:rPr>
              <a:t> 4</a:t>
            </a:r>
          </a:p>
        </p:txBody>
      </p:sp>
      <p:cxnSp>
        <p:nvCxnSpPr>
          <p:cNvPr id="84" name="Straight Connector 83"/>
          <p:cNvCxnSpPr/>
          <p:nvPr/>
        </p:nvCxnSpPr>
        <p:spPr>
          <a:xfrm flipH="1">
            <a:off x="5097607" y="1715593"/>
            <a:ext cx="4665" cy="5332136"/>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85" name="Straight Connector 84"/>
          <p:cNvCxnSpPr/>
          <p:nvPr/>
        </p:nvCxnSpPr>
        <p:spPr>
          <a:xfrm flipH="1">
            <a:off x="9364810" y="1718699"/>
            <a:ext cx="4665" cy="5332136"/>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86" name="Pentagon 85"/>
          <p:cNvSpPr/>
          <p:nvPr/>
        </p:nvSpPr>
        <p:spPr>
          <a:xfrm>
            <a:off x="9510983" y="1981202"/>
            <a:ext cx="970384" cy="391886"/>
          </a:xfrm>
          <a:prstGeom prst="homePlat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ea typeface="+mj-ea"/>
                <a:cs typeface="+mj-cs"/>
              </a:rPr>
              <a:t>Week</a:t>
            </a:r>
            <a:r>
              <a:rPr lang="en-US" sz="1600">
                <a:solidFill>
                  <a:schemeClr val="bg1"/>
                </a:solidFill>
              </a:rPr>
              <a:t> 1</a:t>
            </a:r>
          </a:p>
        </p:txBody>
      </p:sp>
      <p:sp>
        <p:nvSpPr>
          <p:cNvPr id="87" name="Pentagon 86"/>
          <p:cNvSpPr/>
          <p:nvPr/>
        </p:nvSpPr>
        <p:spPr>
          <a:xfrm>
            <a:off x="10540462" y="1984312"/>
            <a:ext cx="970384" cy="391886"/>
          </a:xfrm>
          <a:prstGeom prst="homePlat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ea typeface="+mj-ea"/>
                <a:cs typeface="+mj-cs"/>
              </a:rPr>
              <a:t>Week</a:t>
            </a:r>
            <a:r>
              <a:rPr lang="en-US" sz="1600">
                <a:solidFill>
                  <a:schemeClr val="bg1"/>
                </a:solidFill>
              </a:rPr>
              <a:t> 2</a:t>
            </a:r>
          </a:p>
        </p:txBody>
      </p:sp>
      <p:sp>
        <p:nvSpPr>
          <p:cNvPr id="88" name="Pentagon 87"/>
          <p:cNvSpPr/>
          <p:nvPr/>
        </p:nvSpPr>
        <p:spPr>
          <a:xfrm>
            <a:off x="11576161" y="1974982"/>
            <a:ext cx="970384" cy="391886"/>
          </a:xfrm>
          <a:prstGeom prst="homePlat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ea typeface="+mj-ea"/>
                <a:cs typeface="+mj-cs"/>
              </a:rPr>
              <a:t>Week</a:t>
            </a:r>
            <a:r>
              <a:rPr lang="en-US" sz="1600">
                <a:solidFill>
                  <a:schemeClr val="bg1"/>
                </a:solidFill>
              </a:rPr>
              <a:t> 3</a:t>
            </a:r>
          </a:p>
        </p:txBody>
      </p:sp>
      <p:sp>
        <p:nvSpPr>
          <p:cNvPr id="89" name="Pentagon 88"/>
          <p:cNvSpPr/>
          <p:nvPr/>
        </p:nvSpPr>
        <p:spPr>
          <a:xfrm>
            <a:off x="12596309" y="1978092"/>
            <a:ext cx="970384" cy="391886"/>
          </a:xfrm>
          <a:prstGeom prst="homePlat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ea typeface="+mj-ea"/>
                <a:cs typeface="+mj-cs"/>
              </a:rPr>
              <a:t>Week</a:t>
            </a:r>
            <a:r>
              <a:rPr lang="en-US" sz="1600">
                <a:solidFill>
                  <a:schemeClr val="bg1"/>
                </a:solidFill>
              </a:rPr>
              <a:t> 4</a:t>
            </a:r>
          </a:p>
        </p:txBody>
      </p:sp>
      <p:cxnSp>
        <p:nvCxnSpPr>
          <p:cNvPr id="90" name="Straight Connector 89"/>
          <p:cNvCxnSpPr/>
          <p:nvPr/>
        </p:nvCxnSpPr>
        <p:spPr>
          <a:xfrm flipH="1">
            <a:off x="9371025" y="1706266"/>
            <a:ext cx="4665" cy="5332136"/>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91" name="Straight Connector 90"/>
          <p:cNvCxnSpPr/>
          <p:nvPr/>
        </p:nvCxnSpPr>
        <p:spPr>
          <a:xfrm flipH="1">
            <a:off x="13638228" y="1709372"/>
            <a:ext cx="4665" cy="5332136"/>
          </a:xfrm>
          <a:prstGeom prst="line">
            <a:avLst/>
          </a:prstGeom>
          <a:ln w="6350" cap="sq"/>
        </p:spPr>
        <p:style>
          <a:lnRef idx="1">
            <a:schemeClr val="accent1"/>
          </a:lnRef>
          <a:fillRef idx="0">
            <a:schemeClr val="accent1"/>
          </a:fillRef>
          <a:effectRef idx="0">
            <a:schemeClr val="accent1"/>
          </a:effectRef>
          <a:fontRef idx="minor">
            <a:schemeClr val="lt1"/>
          </a:fontRef>
        </p:style>
      </p:cxnSp>
      <p:sp>
        <p:nvSpPr>
          <p:cNvPr id="92" name="Rectangle 91"/>
          <p:cNvSpPr/>
          <p:nvPr/>
        </p:nvSpPr>
        <p:spPr>
          <a:xfrm>
            <a:off x="2130487" y="1438961"/>
            <a:ext cx="1782147" cy="242596"/>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May</a:t>
            </a:r>
          </a:p>
        </p:txBody>
      </p:sp>
      <p:sp>
        <p:nvSpPr>
          <p:cNvPr id="93" name="Rectangle 92"/>
          <p:cNvSpPr/>
          <p:nvPr/>
        </p:nvSpPr>
        <p:spPr>
          <a:xfrm>
            <a:off x="6385244" y="1448293"/>
            <a:ext cx="1782147" cy="242596"/>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June</a:t>
            </a:r>
          </a:p>
        </p:txBody>
      </p:sp>
      <p:sp>
        <p:nvSpPr>
          <p:cNvPr id="94" name="Rectangle 93"/>
          <p:cNvSpPr/>
          <p:nvPr/>
        </p:nvSpPr>
        <p:spPr>
          <a:xfrm>
            <a:off x="10658663" y="1457625"/>
            <a:ext cx="1782147" cy="242596"/>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a:solidFill>
                  <a:schemeClr val="tx1"/>
                </a:solidFill>
              </a:rPr>
              <a:t>July</a:t>
            </a:r>
          </a:p>
        </p:txBody>
      </p:sp>
      <p:sp>
        <p:nvSpPr>
          <p:cNvPr id="78" name="Title 1"/>
          <p:cNvSpPr>
            <a:spLocks noGrp="1"/>
          </p:cNvSpPr>
          <p:nvPr>
            <p:ph type="title"/>
          </p:nvPr>
        </p:nvSpPr>
        <p:spPr>
          <a:xfrm>
            <a:off x="685800" y="639763"/>
            <a:ext cx="13258800" cy="538588"/>
          </a:xfrm>
        </p:spPr>
        <p:txBody>
          <a:bodyPr>
            <a:normAutofit/>
          </a:bodyPr>
          <a:lstStyle/>
          <a:p>
            <a:r>
              <a:rPr lang="en-US" dirty="0"/>
              <a:t>O365 Exchange Online Implementation Timeline</a:t>
            </a:r>
            <a:endParaRPr lang="en-US" sz="2400" dirty="0">
              <a:solidFill>
                <a:srgbClr val="00B050"/>
              </a:solidFill>
              <a:latin typeface="+mn-lt"/>
              <a:ea typeface="+mn-ea"/>
              <a:cs typeface="+mn-cs"/>
            </a:endParaRPr>
          </a:p>
        </p:txBody>
      </p:sp>
    </p:spTree>
    <p:extLst>
      <p:ext uri="{BB962C8B-B14F-4D97-AF65-F5344CB8AC3E}">
        <p14:creationId xmlns:p14="http://schemas.microsoft.com/office/powerpoint/2010/main" val="159840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XC">
  <a:themeElements>
    <a:clrScheme name="DXC">
      <a:dk1>
        <a:srgbClr val="000000"/>
      </a:dk1>
      <a:lt1>
        <a:srgbClr val="FFFFFF"/>
      </a:lt1>
      <a:dk2>
        <a:srgbClr val="000000"/>
      </a:dk2>
      <a:lt2>
        <a:srgbClr val="FFFFFF"/>
      </a:lt2>
      <a:accent1>
        <a:srgbClr val="000000"/>
      </a:accent1>
      <a:accent2>
        <a:srgbClr val="666666"/>
      </a:accent2>
      <a:accent3>
        <a:srgbClr val="FFED00"/>
      </a:accent3>
      <a:accent4>
        <a:srgbClr val="64FF00"/>
      </a:accent4>
      <a:accent5>
        <a:srgbClr val="00C9FF"/>
      </a:accent5>
      <a:accent6>
        <a:srgbClr val="D9D9D9"/>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Presentation4" id="{188A450A-F2A1-4FE0-AE71-68056938C7EC}" vid="{84D7D22C-9C6F-4498-B89F-44998D6AF32F}"/>
    </a:ext>
  </a:extLst>
</a:theme>
</file>

<file path=ppt/theme/theme2.xml><?xml version="1.0" encoding="utf-8"?>
<a:theme xmlns:a="http://schemas.openxmlformats.org/drawingml/2006/main" name="4_Office 365 PPT Template - 2017">
  <a:themeElements>
    <a:clrScheme name="Custom 1">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01BF7FE0F8E1E4FA40FBE6B4E3E22ED" ma:contentTypeVersion="5" ma:contentTypeDescription="Create a new document." ma:contentTypeScope="" ma:versionID="6482b3fb8cd5dd1fc161acff0d3676bb">
  <xsd:schema xmlns:xsd="http://www.w3.org/2001/XMLSchema" xmlns:xs="http://www.w3.org/2001/XMLSchema" xmlns:p="http://schemas.microsoft.com/office/2006/metadata/properties" xmlns:ns2="abcbf976-7f4d-4210-80bf-853977d693e7" targetNamespace="http://schemas.microsoft.com/office/2006/metadata/properties" ma:root="true" ma:fieldsID="f925563577e9d3ccb303082d34e8bee0" ns2:_="">
    <xsd:import namespace="abcbf976-7f4d-4210-80bf-853977d693e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cbf976-7f4d-4210-80bf-853977d693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475C20-2588-422C-BF7C-56DBA28159F3}">
  <ds:schemaRefs>
    <ds:schemaRef ds:uri="abcbf976-7f4d-4210-80bf-853977d693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564D6F3-D70B-4810-86A4-28CBF6876CB0}">
  <ds:schemaRefs>
    <ds:schemaRef ds:uri="http://purl.org/dc/dcmitype/"/>
    <ds:schemaRef ds:uri="http://purl.org/dc/terms/"/>
    <ds:schemaRef ds:uri="http://www.w3.org/XML/1998/namespace"/>
    <ds:schemaRef ds:uri="http://purl.org/dc/elements/1.1/"/>
    <ds:schemaRef ds:uri="abcbf976-7f4d-4210-80bf-853977d693e7"/>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2717D22D-90E1-4968-9F93-99CCACCC7C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1178</TotalTime>
  <Words>1537</Words>
  <Application>Microsoft Office PowerPoint</Application>
  <PresentationFormat>Custom</PresentationFormat>
  <Paragraphs>271</Paragraphs>
  <Slides>14</Slides>
  <Notes>14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14</vt:i4>
      </vt:variant>
    </vt:vector>
  </HeadingPairs>
  <TitlesOfParts>
    <vt:vector size="26" baseType="lpstr">
      <vt:lpstr>Aldhabi</vt:lpstr>
      <vt:lpstr>Arial</vt:lpstr>
      <vt:lpstr>Berlin Sans FB</vt:lpstr>
      <vt:lpstr>Bodoni MT Black</vt:lpstr>
      <vt:lpstr>Calibri</vt:lpstr>
      <vt:lpstr>GT Walsheim Pro</vt:lpstr>
      <vt:lpstr>LucidaGrande</vt:lpstr>
      <vt:lpstr>Segoe UI</vt:lpstr>
      <vt:lpstr>Segoe UI Semibold</vt:lpstr>
      <vt:lpstr>Wingdings</vt:lpstr>
      <vt:lpstr>DXC</vt:lpstr>
      <vt:lpstr>4_Office 365 PPT Template - 2017</vt:lpstr>
      <vt:lpstr>  DXC Services for O365</vt:lpstr>
      <vt:lpstr>PowerPoint Presentation</vt:lpstr>
      <vt:lpstr>What makes us different</vt:lpstr>
      <vt:lpstr>Value you can expect</vt:lpstr>
      <vt:lpstr>DXC provides workplace computing and messaging environment to a large pharmaceutical company</vt:lpstr>
      <vt:lpstr>PowerPoint Presentation</vt:lpstr>
      <vt:lpstr>Current Mode of Operation On-premise Exchange Platform</vt:lpstr>
      <vt:lpstr>Future Mode of Operation Migrate to O365 Exchange Online Platform</vt:lpstr>
      <vt:lpstr>O365 Exchange Online Implementation Timeline</vt:lpstr>
      <vt:lpstr>                             Workplace and Mobility Roadmap</vt:lpstr>
      <vt:lpstr>PowerPoint Presentation</vt:lpstr>
      <vt:lpstr>Get started: Schedule your Advisory services for Flow and PowerApps for Office 365</vt:lpstr>
      <vt:lpstr>PowerPoint Presentation</vt:lpstr>
      <vt:lpstr>PowerPoint Presentation</vt:lpstr>
    </vt:vector>
  </TitlesOfParts>
  <Company>Hewlett 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&amp; Mobility Services</dc:title>
  <dc:creator>Kirilov, Georgi</dc:creator>
  <cp:lastModifiedBy>Kirilov, Georgi (ARL)</cp:lastModifiedBy>
  <cp:revision>66</cp:revision>
  <dcterms:modified xsi:type="dcterms:W3CDTF">2019-04-22T10:13:56Z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7105bd7-8e4e-4397-9d25-6988f6a4a925_Enabled">
    <vt:lpwstr>True</vt:lpwstr>
  </property>
  <property fmtid="{D5CDD505-2E9C-101B-9397-08002B2CF9AE}" pid="3" name="MSIP_Label_e7105bd7-8e4e-4397-9d25-6988f6a4a925_SiteId">
    <vt:lpwstr>00000000-0000-0000-0000-000000000000</vt:lpwstr>
  </property>
  <property fmtid="{D5CDD505-2E9C-101B-9397-08002B2CF9AE}" pid="4" name="MSIP_Label_e7105bd7-8e4e-4397-9d25-6988f6a4a925_Owner">
    <vt:lpwstr>elena.ignatova@dxc.com</vt:lpwstr>
  </property>
  <property fmtid="{D5CDD505-2E9C-101B-9397-08002B2CF9AE}" pid="5" name="MSIP_Label_e7105bd7-8e4e-4397-9d25-6988f6a4a925_SetDate">
    <vt:lpwstr>2019-04-03T11:55:26.5455122Z</vt:lpwstr>
  </property>
  <property fmtid="{D5CDD505-2E9C-101B-9397-08002B2CF9AE}" pid="6" name="MSIP_Label_e7105bd7-8e4e-4397-9d25-6988f6a4a925_Name">
    <vt:lpwstr>Personal</vt:lpwstr>
  </property>
  <property fmtid="{D5CDD505-2E9C-101B-9397-08002B2CF9AE}" pid="7" name="MSIP_Label_e7105bd7-8e4e-4397-9d25-6988f6a4a925_Application">
    <vt:lpwstr>Microsoft Azure Information Protection</vt:lpwstr>
  </property>
  <property fmtid="{D5CDD505-2E9C-101B-9397-08002B2CF9AE}" pid="8" name="MSIP_Label_e7105bd7-8e4e-4397-9d25-6988f6a4a925_Extended_MSFT_Method">
    <vt:lpwstr>Automatic</vt:lpwstr>
  </property>
  <property fmtid="{D5CDD505-2E9C-101B-9397-08002B2CF9AE}" pid="9" name="Sensitivity">
    <vt:lpwstr>Personal</vt:lpwstr>
  </property>
  <property fmtid="{D5CDD505-2E9C-101B-9397-08002B2CF9AE}" pid="10" name="ContentTypeId">
    <vt:lpwstr>0x010100301BF7FE0F8E1E4FA40FBE6B4E3E22ED</vt:lpwstr>
  </property>
</Properties>
</file>